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5.xml" ContentType="application/vnd.openxmlformats-officedocument.presentationml.tags+xml"/>
  <Override PartName="/ppt/notesSlides/notesSlide20.xml" ContentType="application/vnd.openxmlformats-officedocument.presentationml.notesSlide+xml"/>
  <Override PartName="/ppt/tags/tag16.xml" ContentType="application/vnd.openxmlformats-officedocument.presentationml.tags+xml"/>
  <Override PartName="/ppt/notesSlides/notesSlide21.xml" ContentType="application/vnd.openxmlformats-officedocument.presentationml.notesSlide+xml"/>
  <Override PartName="/ppt/tags/tag17.xml" ContentType="application/vnd.openxmlformats-officedocument.presentationml.tags+xml"/>
  <Override PartName="/ppt/notesSlides/notesSlide22.xml" ContentType="application/vnd.openxmlformats-officedocument.presentationml.notesSlide+xml"/>
  <Override PartName="/ppt/tags/tag18.xml" ContentType="application/vnd.openxmlformats-officedocument.presentationml.tags+xml"/>
  <Override PartName="/ppt/notesSlides/notesSlide23.xml" ContentType="application/vnd.openxmlformats-officedocument.presentationml.notesSlide+xml"/>
  <Override PartName="/ppt/tags/tag19.xml" ContentType="application/vnd.openxmlformats-officedocument.presentationml.tags+xml"/>
  <Override PartName="/ppt/notesSlides/notesSlide24.xml" ContentType="application/vnd.openxmlformats-officedocument.presentationml.notesSlide+xml"/>
  <Override PartName="/ppt/tags/tag20.xml" ContentType="application/vnd.openxmlformats-officedocument.presentationml.tags+xml"/>
  <Override PartName="/ppt/notesSlides/notesSlide25.xml" ContentType="application/vnd.openxmlformats-officedocument.presentationml.notesSlide+xml"/>
  <Override PartName="/ppt/tags/tag21.xml" ContentType="application/vnd.openxmlformats-officedocument.presentationml.tags+xml"/>
  <Override PartName="/ppt/notesSlides/notesSlide26.xml" ContentType="application/vnd.openxmlformats-officedocument.presentationml.notesSlide+xml"/>
  <Override PartName="/ppt/tags/tag22.xml" ContentType="application/vnd.openxmlformats-officedocument.presentationml.tags+xml"/>
  <Override PartName="/ppt/notesSlides/notesSlide27.xml" ContentType="application/vnd.openxmlformats-officedocument.presentationml.notesSlide+xml"/>
  <Override PartName="/ppt/tags/tag23.xml" ContentType="application/vnd.openxmlformats-officedocument.presentationml.tags+xml"/>
  <Override PartName="/ppt/notesSlides/notesSlide28.xml" ContentType="application/vnd.openxmlformats-officedocument.presentationml.notesSlide+xml"/>
  <Override PartName="/ppt/tags/tag24.xml" ContentType="application/vnd.openxmlformats-officedocument.presentationml.tags+xml"/>
  <Override PartName="/ppt/notesSlides/notesSlide29.xml" ContentType="application/vnd.openxmlformats-officedocument.presentationml.notesSlide+xml"/>
  <Override PartName="/ppt/tags/tag25.xml" ContentType="application/vnd.openxmlformats-officedocument.presentationml.tags+xml"/>
  <Override PartName="/ppt/notesSlides/notesSlide30.xml" ContentType="application/vnd.openxmlformats-officedocument.presentationml.notesSlide+xml"/>
  <Override PartName="/ppt/tags/tag26.xml" ContentType="application/vnd.openxmlformats-officedocument.presentationml.tags+xml"/>
  <Override PartName="/ppt/notesSlides/notesSlide31.xml" ContentType="application/vnd.openxmlformats-officedocument.presentationml.notesSlide+xml"/>
  <Override PartName="/ppt/tags/tag27.xml" ContentType="application/vnd.openxmlformats-officedocument.presentationml.tags+xml"/>
  <Override PartName="/ppt/notesSlides/notesSlide32.xml" ContentType="application/vnd.openxmlformats-officedocument.presentationml.notesSlide+xml"/>
  <Override PartName="/ppt/tags/tag28.xml" ContentType="application/vnd.openxmlformats-officedocument.presentationml.tags+xml"/>
  <Override PartName="/ppt/notesSlides/notesSlide33.xml" ContentType="application/vnd.openxmlformats-officedocument.presentationml.notesSlide+xml"/>
  <Override PartName="/ppt/tags/tag29.xml" ContentType="application/vnd.openxmlformats-officedocument.presentationml.tags+xml"/>
  <Override PartName="/ppt/notesSlides/notesSlide34.xml" ContentType="application/vnd.openxmlformats-officedocument.presentationml.notesSlide+xml"/>
  <Override PartName="/ppt/tags/tag30.xml" ContentType="application/vnd.openxmlformats-officedocument.presentationml.tags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handoutMasterIdLst>
    <p:handoutMasterId r:id="rId46"/>
  </p:handoutMasterIdLst>
  <p:sldIdLst>
    <p:sldId id="270" r:id="rId2"/>
    <p:sldId id="271" r:id="rId3"/>
    <p:sldId id="290" r:id="rId4"/>
    <p:sldId id="262" r:id="rId5"/>
    <p:sldId id="589" r:id="rId6"/>
    <p:sldId id="310" r:id="rId7"/>
    <p:sldId id="542" r:id="rId8"/>
    <p:sldId id="595" r:id="rId9"/>
    <p:sldId id="545" r:id="rId10"/>
    <p:sldId id="573" r:id="rId11"/>
    <p:sldId id="574" r:id="rId12"/>
    <p:sldId id="575" r:id="rId13"/>
    <p:sldId id="576" r:id="rId14"/>
    <p:sldId id="577" r:id="rId15"/>
    <p:sldId id="578" r:id="rId16"/>
    <p:sldId id="590" r:id="rId17"/>
    <p:sldId id="544" r:id="rId18"/>
    <p:sldId id="558" r:id="rId19"/>
    <p:sldId id="559" r:id="rId20"/>
    <p:sldId id="539" r:id="rId21"/>
    <p:sldId id="495" r:id="rId22"/>
    <p:sldId id="496" r:id="rId23"/>
    <p:sldId id="497" r:id="rId24"/>
    <p:sldId id="560" r:id="rId25"/>
    <p:sldId id="580" r:id="rId26"/>
    <p:sldId id="591" r:id="rId27"/>
    <p:sldId id="581" r:id="rId28"/>
    <p:sldId id="561" r:id="rId29"/>
    <p:sldId id="592" r:id="rId30"/>
    <p:sldId id="582" r:id="rId31"/>
    <p:sldId id="562" r:id="rId32"/>
    <p:sldId id="583" r:id="rId33"/>
    <p:sldId id="584" r:id="rId34"/>
    <p:sldId id="585" r:id="rId35"/>
    <p:sldId id="587" r:id="rId36"/>
    <p:sldId id="565" r:id="rId37"/>
    <p:sldId id="566" r:id="rId38"/>
    <p:sldId id="567" r:id="rId39"/>
    <p:sldId id="593" r:id="rId40"/>
    <p:sldId id="588" r:id="rId41"/>
    <p:sldId id="302" r:id="rId42"/>
    <p:sldId id="275" r:id="rId43"/>
    <p:sldId id="571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7D38"/>
    <a:srgbClr val="262626"/>
    <a:srgbClr val="012456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9A188C-F113-41BA-9900-4811CE5CE133}" v="28" dt="2018-10-12T09:23:18.722"/>
  </p1510:revLst>
</p1510:revInfo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3" autoAdjust="0"/>
    <p:restoredTop sz="92263" autoAdjust="0"/>
  </p:normalViewPr>
  <p:slideViewPr>
    <p:cSldViewPr>
      <p:cViewPr varScale="1">
        <p:scale>
          <a:sx n="58" d="100"/>
          <a:sy n="58" d="100"/>
        </p:scale>
        <p:origin x="17" y="2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42AB15FB-C1AC-49BC-B2BA-F07B5230ECE2}"/>
    <pc:docChg chg="undo custSel addSld delSld modSld sldOrd">
      <pc:chgData name="Rob Sewell" userId="c802df42025d5e1f" providerId="LiveId" clId="{42AB15FB-C1AC-49BC-B2BA-F07B5230ECE2}" dt="2018-09-01T07:44:05.452" v="1209"/>
      <pc:docMkLst>
        <pc:docMk/>
      </pc:docMkLst>
      <pc:sldChg chg="addSp delSp modSp modTransition">
        <pc:chgData name="Rob Sewell" userId="c802df42025d5e1f" providerId="LiveId" clId="{42AB15FB-C1AC-49BC-B2BA-F07B5230ECE2}" dt="2018-08-28T16:53:04.982" v="985" actId="20577"/>
        <pc:sldMkLst>
          <pc:docMk/>
          <pc:sldMk cId="1339349010" sldId="560"/>
        </pc:sldMkLst>
        <pc:spChg chg="add mod">
          <ac:chgData name="Rob Sewell" userId="c802df42025d5e1f" providerId="LiveId" clId="{42AB15FB-C1AC-49BC-B2BA-F07B5230ECE2}" dt="2018-08-28T16:53:04.982" v="985" actId="20577"/>
          <ac:spMkLst>
            <pc:docMk/>
            <pc:sldMk cId="1339349010" sldId="560"/>
            <ac:spMk id="5" creationId="{3F3A3D0D-DFFD-4D69-96E4-A6198A5BE479}"/>
          </ac:spMkLst>
        </pc:spChg>
        <pc:spChg chg="mod">
          <ac:chgData name="Rob Sewell" userId="c802df42025d5e1f" providerId="LiveId" clId="{42AB15FB-C1AC-49BC-B2BA-F07B5230ECE2}" dt="2018-08-28T16:45:58.131" v="867" actId="20577"/>
          <ac:spMkLst>
            <pc:docMk/>
            <pc:sldMk cId="1339349010" sldId="560"/>
            <ac:spMk id="8" creationId="{6C223FD1-1F2D-4F6E-8E10-9597F9712766}"/>
          </ac:spMkLst>
        </pc:spChg>
        <pc:picChg chg="del">
          <ac:chgData name="Rob Sewell" userId="c802df42025d5e1f" providerId="LiveId" clId="{42AB15FB-C1AC-49BC-B2BA-F07B5230ECE2}" dt="2018-08-28T16:45:54.865" v="866" actId="478"/>
          <ac:picMkLst>
            <pc:docMk/>
            <pc:sldMk cId="1339349010" sldId="560"/>
            <ac:picMk id="4" creationId="{0B862775-4DFD-4B9F-8B25-307C37E8824A}"/>
          </ac:picMkLst>
        </pc:picChg>
        <pc:picChg chg="add del mod">
          <ac:chgData name="Rob Sewell" userId="c802df42025d5e1f" providerId="LiveId" clId="{42AB15FB-C1AC-49BC-B2BA-F07B5230ECE2}" dt="2018-08-28T16:52:30.263" v="953" actId="478"/>
          <ac:picMkLst>
            <pc:docMk/>
            <pc:sldMk cId="1339349010" sldId="560"/>
            <ac:picMk id="6" creationId="{AF77441B-831A-4CC8-9746-3095849B73CE}"/>
          </ac:picMkLst>
        </pc:picChg>
      </pc:sldChg>
      <pc:sldChg chg="addSp delSp modSp">
        <pc:chgData name="Rob Sewell" userId="c802df42025d5e1f" providerId="LiveId" clId="{42AB15FB-C1AC-49BC-B2BA-F07B5230ECE2}" dt="2018-08-28T16:53:37.916" v="997"/>
        <pc:sldMkLst>
          <pc:docMk/>
          <pc:sldMk cId="2097254484" sldId="561"/>
        </pc:sldMkLst>
        <pc:spChg chg="add del">
          <ac:chgData name="Rob Sewell" userId="c802df42025d5e1f" providerId="LiveId" clId="{42AB15FB-C1AC-49BC-B2BA-F07B5230ECE2}" dt="2018-08-28T16:53:37.916" v="997"/>
          <ac:spMkLst>
            <pc:docMk/>
            <pc:sldMk cId="2097254484" sldId="561"/>
            <ac:spMk id="3" creationId="{52EF3727-EAC0-455B-8C98-4008D832A0EC}"/>
          </ac:spMkLst>
        </pc:spChg>
        <pc:spChg chg="mod">
          <ac:chgData name="Rob Sewell" userId="c802df42025d5e1f" providerId="LiveId" clId="{42AB15FB-C1AC-49BC-B2BA-F07B5230ECE2}" dt="2018-08-28T16:53:19.946" v="995" actId="20577"/>
          <ac:spMkLst>
            <pc:docMk/>
            <pc:sldMk cId="2097254484" sldId="561"/>
            <ac:spMk id="8" creationId="{6C223FD1-1F2D-4F6E-8E10-9597F9712766}"/>
          </ac:spMkLst>
        </pc:spChg>
      </pc:sldChg>
      <pc:sldChg chg="addSp delSp modSp add ord modTransition">
        <pc:chgData name="Rob Sewell" userId="c802df42025d5e1f" providerId="LiveId" clId="{42AB15FB-C1AC-49BC-B2BA-F07B5230ECE2}" dt="2018-08-28T16:22:06.230" v="128"/>
        <pc:sldMkLst>
          <pc:docMk/>
          <pc:sldMk cId="3696103716" sldId="573"/>
        </pc:sldMkLst>
        <pc:spChg chg="mod">
          <ac:chgData name="Rob Sewell" userId="c802df42025d5e1f" providerId="LiveId" clId="{42AB15FB-C1AC-49BC-B2BA-F07B5230ECE2}" dt="2018-08-28T16:20:37.964" v="112" actId="20577"/>
          <ac:spMkLst>
            <pc:docMk/>
            <pc:sldMk cId="3696103716" sldId="573"/>
            <ac:spMk id="2" creationId="{00000000-0000-0000-0000-000000000000}"/>
          </ac:spMkLst>
        </pc:spChg>
        <pc:spChg chg="del mod">
          <ac:chgData name="Rob Sewell" userId="c802df42025d5e1f" providerId="LiveId" clId="{42AB15FB-C1AC-49BC-B2BA-F07B5230ECE2}" dt="2018-08-28T16:20:04.148" v="74" actId="478"/>
          <ac:spMkLst>
            <pc:docMk/>
            <pc:sldMk cId="3696103716" sldId="573"/>
            <ac:spMk id="4" creationId="{45CD38A1-BA2A-4E6F-9FAD-95B774BE1F4D}"/>
          </ac:spMkLst>
        </pc:spChg>
        <pc:spChg chg="del">
          <ac:chgData name="Rob Sewell" userId="c802df42025d5e1f" providerId="LiveId" clId="{42AB15FB-C1AC-49BC-B2BA-F07B5230ECE2}" dt="2018-08-28T16:17:20.980" v="41" actId="478"/>
          <ac:spMkLst>
            <pc:docMk/>
            <pc:sldMk cId="3696103716" sldId="573"/>
            <ac:spMk id="5" creationId="{18F0E889-AD7A-4265-892F-329E07041F71}"/>
          </ac:spMkLst>
        </pc:spChg>
        <pc:spChg chg="del">
          <ac:chgData name="Rob Sewell" userId="c802df42025d5e1f" providerId="LiveId" clId="{42AB15FB-C1AC-49BC-B2BA-F07B5230ECE2}" dt="2018-08-28T16:17:19.437" v="40" actId="478"/>
          <ac:spMkLst>
            <pc:docMk/>
            <pc:sldMk cId="3696103716" sldId="573"/>
            <ac:spMk id="6" creationId="{F3383A4A-FC88-4266-87DF-4A7A720BEC7D}"/>
          </ac:spMkLst>
        </pc:spChg>
        <pc:spChg chg="del mod">
          <ac:chgData name="Rob Sewell" userId="c802df42025d5e1f" providerId="LiveId" clId="{42AB15FB-C1AC-49BC-B2BA-F07B5230ECE2}" dt="2018-08-28T16:21:02.058" v="117" actId="478"/>
          <ac:spMkLst>
            <pc:docMk/>
            <pc:sldMk cId="3696103716" sldId="573"/>
            <ac:spMk id="7" creationId="{00000000-0000-0000-0000-000000000000}"/>
          </ac:spMkLst>
        </pc:spChg>
        <pc:spChg chg="add del mod">
          <ac:chgData name="Rob Sewell" userId="c802df42025d5e1f" providerId="LiveId" clId="{42AB15FB-C1AC-49BC-B2BA-F07B5230ECE2}" dt="2018-08-28T16:20:05.929" v="75" actId="478"/>
          <ac:spMkLst>
            <pc:docMk/>
            <pc:sldMk cId="3696103716" sldId="573"/>
            <ac:spMk id="11" creationId="{DD7B6494-60DC-4FFC-9081-D1019923EF0B}"/>
          </ac:spMkLst>
        </pc:spChg>
        <pc:spChg chg="add del mod">
          <ac:chgData name="Rob Sewell" userId="c802df42025d5e1f" providerId="LiveId" clId="{42AB15FB-C1AC-49BC-B2BA-F07B5230ECE2}" dt="2018-08-28T16:21:04.778" v="118" actId="478"/>
          <ac:spMkLst>
            <pc:docMk/>
            <pc:sldMk cId="3696103716" sldId="573"/>
            <ac:spMk id="13" creationId="{29F61DA5-4861-4070-9F1F-C80280C01BBB}"/>
          </ac:spMkLst>
        </pc:spChg>
        <pc:spChg chg="add mod">
          <ac:chgData name="Rob Sewell" userId="c802df42025d5e1f" providerId="LiveId" clId="{42AB15FB-C1AC-49BC-B2BA-F07B5230ECE2}" dt="2018-08-28T16:21:50.722" v="124" actId="1076"/>
          <ac:spMkLst>
            <pc:docMk/>
            <pc:sldMk cId="3696103716" sldId="573"/>
            <ac:spMk id="14" creationId="{D7D5ACE3-D10D-4B80-908E-3C771FA4CA84}"/>
          </ac:spMkLst>
        </pc:spChg>
        <pc:spChg chg="add del">
          <ac:chgData name="Rob Sewell" userId="c802df42025d5e1f" providerId="LiveId" clId="{42AB15FB-C1AC-49BC-B2BA-F07B5230ECE2}" dt="2018-08-28T16:21:57.396" v="126"/>
          <ac:spMkLst>
            <pc:docMk/>
            <pc:sldMk cId="3696103716" sldId="573"/>
            <ac:spMk id="15" creationId="{CE244E6A-9D09-4E81-8EE5-1F2D20B9E682}"/>
          </ac:spMkLst>
        </pc:spChg>
        <pc:picChg chg="mod">
          <ac:chgData name="Rob Sewell" userId="c802df42025d5e1f" providerId="LiveId" clId="{42AB15FB-C1AC-49BC-B2BA-F07B5230ECE2}" dt="2018-08-28T16:20:56.926" v="116" actId="1076"/>
          <ac:picMkLst>
            <pc:docMk/>
            <pc:sldMk cId="3696103716" sldId="573"/>
            <ac:picMk id="3" creationId="{8DDEB027-A3D8-4824-98D1-94034E381D1A}"/>
          </ac:picMkLst>
        </pc:picChg>
        <pc:cxnChg chg="add del mod">
          <ac:chgData name="Rob Sewell" userId="c802df42025d5e1f" providerId="LiveId" clId="{42AB15FB-C1AC-49BC-B2BA-F07B5230ECE2}" dt="2018-08-28T16:19:30.982" v="70" actId="478"/>
          <ac:cxnSpMkLst>
            <pc:docMk/>
            <pc:sldMk cId="3696103716" sldId="573"/>
            <ac:cxnSpMk id="9" creationId="{76259FB2-1C84-420B-8DFB-2C9A15D1AC13}"/>
          </ac:cxnSpMkLst>
        </pc:cxnChg>
      </pc:sldChg>
      <pc:sldChg chg="addSp modSp add modTransition">
        <pc:chgData name="Rob Sewell" userId="c802df42025d5e1f" providerId="LiveId" clId="{42AB15FB-C1AC-49BC-B2BA-F07B5230ECE2}" dt="2018-08-28T16:30:37.430" v="357" actId="20577"/>
        <pc:sldMkLst>
          <pc:docMk/>
          <pc:sldMk cId="2057696434" sldId="574"/>
        </pc:sldMkLst>
        <pc:spChg chg="add mod">
          <ac:chgData name="Rob Sewell" userId="c802df42025d5e1f" providerId="LiveId" clId="{42AB15FB-C1AC-49BC-B2BA-F07B5230ECE2}" dt="2018-08-28T16:23:45.294" v="142" actId="207"/>
          <ac:spMkLst>
            <pc:docMk/>
            <pc:sldMk cId="2057696434" sldId="574"/>
            <ac:spMk id="4" creationId="{71A5C872-1C2C-4410-B8A4-F99CDBCCE169}"/>
          </ac:spMkLst>
        </pc:spChg>
        <pc:spChg chg="add mod">
          <ac:chgData name="Rob Sewell" userId="c802df42025d5e1f" providerId="LiveId" clId="{42AB15FB-C1AC-49BC-B2BA-F07B5230ECE2}" dt="2018-08-28T16:24:11.717" v="157" actId="1076"/>
          <ac:spMkLst>
            <pc:docMk/>
            <pc:sldMk cId="2057696434" sldId="574"/>
            <ac:spMk id="5" creationId="{AA15B294-7A12-4AE8-893F-42F0682F59B9}"/>
          </ac:spMkLst>
        </pc:spChg>
        <pc:spChg chg="add mod">
          <ac:chgData name="Rob Sewell" userId="c802df42025d5e1f" providerId="LiveId" clId="{42AB15FB-C1AC-49BC-B2BA-F07B5230ECE2}" dt="2018-08-28T16:30:37.430" v="357" actId="20577"/>
          <ac:spMkLst>
            <pc:docMk/>
            <pc:sldMk cId="2057696434" sldId="574"/>
            <ac:spMk id="6" creationId="{87C8EAFE-A65B-48D0-AADD-81295C87574E}"/>
          </ac:spMkLst>
        </pc:spChg>
        <pc:spChg chg="mod">
          <ac:chgData name="Rob Sewell" userId="c802df42025d5e1f" providerId="LiveId" clId="{42AB15FB-C1AC-49BC-B2BA-F07B5230ECE2}" dt="2018-08-28T16:23:08.654" v="136" actId="14100"/>
          <ac:spMkLst>
            <pc:docMk/>
            <pc:sldMk cId="2057696434" sldId="574"/>
            <ac:spMk id="14" creationId="{D7D5ACE3-D10D-4B80-908E-3C771FA4CA84}"/>
          </ac:spMkLst>
        </pc:spChg>
        <pc:picChg chg="mod">
          <ac:chgData name="Rob Sewell" userId="c802df42025d5e1f" providerId="LiveId" clId="{42AB15FB-C1AC-49BC-B2BA-F07B5230ECE2}" dt="2018-08-28T16:22:43.233" v="133" actId="14100"/>
          <ac:picMkLst>
            <pc:docMk/>
            <pc:sldMk cId="2057696434" sldId="574"/>
            <ac:picMk id="3" creationId="{8DDEB027-A3D8-4824-98D1-94034E381D1A}"/>
          </ac:picMkLst>
        </pc:picChg>
      </pc:sldChg>
      <pc:sldChg chg="modSp add">
        <pc:chgData name="Rob Sewell" userId="c802df42025d5e1f" providerId="LiveId" clId="{42AB15FB-C1AC-49BC-B2BA-F07B5230ECE2}" dt="2018-08-28T16:31:54.097" v="417" actId="20577"/>
        <pc:sldMkLst>
          <pc:docMk/>
          <pc:sldMk cId="3447141575" sldId="575"/>
        </pc:sldMkLst>
        <pc:spChg chg="mod">
          <ac:chgData name="Rob Sewell" userId="c802df42025d5e1f" providerId="LiveId" clId="{42AB15FB-C1AC-49BC-B2BA-F07B5230ECE2}" dt="2018-08-28T16:30:02.252" v="330" actId="208"/>
          <ac:spMkLst>
            <pc:docMk/>
            <pc:sldMk cId="3447141575" sldId="575"/>
            <ac:spMk id="4" creationId="{71A5C872-1C2C-4410-B8A4-F99CDBCCE169}"/>
          </ac:spMkLst>
        </pc:spChg>
        <pc:spChg chg="mod">
          <ac:chgData name="Rob Sewell" userId="c802df42025d5e1f" providerId="LiveId" clId="{42AB15FB-C1AC-49BC-B2BA-F07B5230ECE2}" dt="2018-08-28T16:30:16.415" v="335" actId="207"/>
          <ac:spMkLst>
            <pc:docMk/>
            <pc:sldMk cId="3447141575" sldId="575"/>
            <ac:spMk id="5" creationId="{AA15B294-7A12-4AE8-893F-42F0682F59B9}"/>
          </ac:spMkLst>
        </pc:spChg>
        <pc:spChg chg="mod">
          <ac:chgData name="Rob Sewell" userId="c802df42025d5e1f" providerId="LiveId" clId="{42AB15FB-C1AC-49BC-B2BA-F07B5230ECE2}" dt="2018-08-28T16:31:54.097" v="417" actId="20577"/>
          <ac:spMkLst>
            <pc:docMk/>
            <pc:sldMk cId="3447141575" sldId="575"/>
            <ac:spMk id="6" creationId="{87C8EAFE-A65B-48D0-AADD-81295C87574E}"/>
          </ac:spMkLst>
        </pc:spChg>
        <pc:spChg chg="mod">
          <ac:chgData name="Rob Sewell" userId="c802df42025d5e1f" providerId="LiveId" clId="{42AB15FB-C1AC-49BC-B2BA-F07B5230ECE2}" dt="2018-08-28T16:29:35.282" v="325" actId="208"/>
          <ac:spMkLst>
            <pc:docMk/>
            <pc:sldMk cId="3447141575" sldId="575"/>
            <ac:spMk id="14" creationId="{D7D5ACE3-D10D-4B80-908E-3C771FA4CA84}"/>
          </ac:spMkLst>
        </pc:spChg>
        <pc:picChg chg="mod">
          <ac:chgData name="Rob Sewell" userId="c802df42025d5e1f" providerId="LiveId" clId="{42AB15FB-C1AC-49BC-B2BA-F07B5230ECE2}" dt="2018-08-28T16:28:58.230" v="323" actId="1076"/>
          <ac:picMkLst>
            <pc:docMk/>
            <pc:sldMk cId="3447141575" sldId="575"/>
            <ac:picMk id="3" creationId="{8DDEB027-A3D8-4824-98D1-94034E381D1A}"/>
          </ac:picMkLst>
        </pc:picChg>
      </pc:sldChg>
      <pc:sldChg chg="modSp add">
        <pc:chgData name="Rob Sewell" userId="c802df42025d5e1f" providerId="LiveId" clId="{42AB15FB-C1AC-49BC-B2BA-F07B5230ECE2}" dt="2018-08-28T16:35:16.548" v="525" actId="20577"/>
        <pc:sldMkLst>
          <pc:docMk/>
          <pc:sldMk cId="4042688467" sldId="576"/>
        </pc:sldMkLst>
        <pc:spChg chg="mod">
          <ac:chgData name="Rob Sewell" userId="c802df42025d5e1f" providerId="LiveId" clId="{42AB15FB-C1AC-49BC-B2BA-F07B5230ECE2}" dt="2018-08-28T16:34:15.702" v="426" actId="207"/>
          <ac:spMkLst>
            <pc:docMk/>
            <pc:sldMk cId="4042688467" sldId="576"/>
            <ac:spMk id="4" creationId="{71A5C872-1C2C-4410-B8A4-F99CDBCCE169}"/>
          </ac:spMkLst>
        </pc:spChg>
        <pc:spChg chg="mod">
          <ac:chgData name="Rob Sewell" userId="c802df42025d5e1f" providerId="LiveId" clId="{42AB15FB-C1AC-49BC-B2BA-F07B5230ECE2}" dt="2018-08-28T16:34:29.581" v="438" actId="207"/>
          <ac:spMkLst>
            <pc:docMk/>
            <pc:sldMk cId="4042688467" sldId="576"/>
            <ac:spMk id="5" creationId="{AA15B294-7A12-4AE8-893F-42F0682F59B9}"/>
          </ac:spMkLst>
        </pc:spChg>
        <pc:spChg chg="mod">
          <ac:chgData name="Rob Sewell" userId="c802df42025d5e1f" providerId="LiveId" clId="{42AB15FB-C1AC-49BC-B2BA-F07B5230ECE2}" dt="2018-08-28T16:35:16.548" v="525" actId="20577"/>
          <ac:spMkLst>
            <pc:docMk/>
            <pc:sldMk cId="4042688467" sldId="576"/>
            <ac:spMk id="6" creationId="{87C8EAFE-A65B-48D0-AADD-81295C87574E}"/>
          </ac:spMkLst>
        </pc:spChg>
        <pc:spChg chg="mod">
          <ac:chgData name="Rob Sewell" userId="c802df42025d5e1f" providerId="LiveId" clId="{42AB15FB-C1AC-49BC-B2BA-F07B5230ECE2}" dt="2018-08-28T16:34:06.432" v="424" actId="208"/>
          <ac:spMkLst>
            <pc:docMk/>
            <pc:sldMk cId="4042688467" sldId="576"/>
            <ac:spMk id="14" creationId="{D7D5ACE3-D10D-4B80-908E-3C771FA4CA84}"/>
          </ac:spMkLst>
        </pc:spChg>
      </pc:sldChg>
      <pc:sldChg chg="addSp delSp modSp add">
        <pc:chgData name="Rob Sewell" userId="c802df42025d5e1f" providerId="LiveId" clId="{42AB15FB-C1AC-49BC-B2BA-F07B5230ECE2}" dt="2018-08-28T16:40:32.462" v="703" actId="20577"/>
        <pc:sldMkLst>
          <pc:docMk/>
          <pc:sldMk cId="1273656876" sldId="577"/>
        </pc:sldMkLst>
        <pc:spChg chg="del">
          <ac:chgData name="Rob Sewell" userId="c802df42025d5e1f" providerId="LiveId" clId="{42AB15FB-C1AC-49BC-B2BA-F07B5230ECE2}" dt="2018-08-28T16:37:05.054" v="527" actId="478"/>
          <ac:spMkLst>
            <pc:docMk/>
            <pc:sldMk cId="1273656876" sldId="577"/>
            <ac:spMk id="4" creationId="{71A5C872-1C2C-4410-B8A4-F99CDBCCE169}"/>
          </ac:spMkLst>
        </pc:spChg>
        <pc:spChg chg="del">
          <ac:chgData name="Rob Sewell" userId="c802df42025d5e1f" providerId="LiveId" clId="{42AB15FB-C1AC-49BC-B2BA-F07B5230ECE2}" dt="2018-08-28T16:37:07.040" v="528" actId="478"/>
          <ac:spMkLst>
            <pc:docMk/>
            <pc:sldMk cId="1273656876" sldId="577"/>
            <ac:spMk id="5" creationId="{AA15B294-7A12-4AE8-893F-42F0682F59B9}"/>
          </ac:spMkLst>
        </pc:spChg>
        <pc:spChg chg="mod">
          <ac:chgData name="Rob Sewell" userId="c802df42025d5e1f" providerId="LiveId" clId="{42AB15FB-C1AC-49BC-B2BA-F07B5230ECE2}" dt="2018-08-28T16:40:32.462" v="703" actId="20577"/>
          <ac:spMkLst>
            <pc:docMk/>
            <pc:sldMk cId="1273656876" sldId="577"/>
            <ac:spMk id="6" creationId="{87C8EAFE-A65B-48D0-AADD-81295C87574E}"/>
          </ac:spMkLst>
        </pc:spChg>
        <pc:spChg chg="add mod">
          <ac:chgData name="Rob Sewell" userId="c802df42025d5e1f" providerId="LiveId" clId="{42AB15FB-C1AC-49BC-B2BA-F07B5230ECE2}" dt="2018-08-28T16:38:44.015" v="554" actId="207"/>
          <ac:spMkLst>
            <pc:docMk/>
            <pc:sldMk cId="1273656876" sldId="577"/>
            <ac:spMk id="8" creationId="{F90A214D-4C30-44A0-B17A-860D55EFB319}"/>
          </ac:spMkLst>
        </pc:spChg>
        <pc:spChg chg="mod">
          <ac:chgData name="Rob Sewell" userId="c802df42025d5e1f" providerId="LiveId" clId="{42AB15FB-C1AC-49BC-B2BA-F07B5230ECE2}" dt="2018-08-28T16:38:09.952" v="540" actId="14100"/>
          <ac:spMkLst>
            <pc:docMk/>
            <pc:sldMk cId="1273656876" sldId="577"/>
            <ac:spMk id="14" creationId="{D7D5ACE3-D10D-4B80-908E-3C771FA4CA84}"/>
          </ac:spMkLst>
        </pc:spChg>
        <pc:picChg chg="mod">
          <ac:chgData name="Rob Sewell" userId="c802df42025d5e1f" providerId="LiveId" clId="{42AB15FB-C1AC-49BC-B2BA-F07B5230ECE2}" dt="2018-08-28T16:37:54.662" v="537" actId="14100"/>
          <ac:picMkLst>
            <pc:docMk/>
            <pc:sldMk cId="1273656876" sldId="577"/>
            <ac:picMk id="3" creationId="{8DDEB027-A3D8-4824-98D1-94034E381D1A}"/>
          </ac:picMkLst>
        </pc:picChg>
      </pc:sldChg>
      <pc:sldChg chg="modSp add">
        <pc:chgData name="Rob Sewell" userId="c802df42025d5e1f" providerId="LiveId" clId="{42AB15FB-C1AC-49BC-B2BA-F07B5230ECE2}" dt="2018-08-28T16:42:54.532" v="862" actId="20577"/>
        <pc:sldMkLst>
          <pc:docMk/>
          <pc:sldMk cId="3595462446" sldId="578"/>
        </pc:sldMkLst>
        <pc:spChg chg="mod">
          <ac:chgData name="Rob Sewell" userId="c802df42025d5e1f" providerId="LiveId" clId="{42AB15FB-C1AC-49BC-B2BA-F07B5230ECE2}" dt="2018-08-28T16:42:54.532" v="862" actId="20577"/>
          <ac:spMkLst>
            <pc:docMk/>
            <pc:sldMk cId="3595462446" sldId="578"/>
            <ac:spMk id="6" creationId="{87C8EAFE-A65B-48D0-AADD-81295C87574E}"/>
          </ac:spMkLst>
        </pc:spChg>
        <pc:spChg chg="mod">
          <ac:chgData name="Rob Sewell" userId="c802df42025d5e1f" providerId="LiveId" clId="{42AB15FB-C1AC-49BC-B2BA-F07B5230ECE2}" dt="2018-08-28T16:41:57.708" v="732" actId="14100"/>
          <ac:spMkLst>
            <pc:docMk/>
            <pc:sldMk cId="3595462446" sldId="578"/>
            <ac:spMk id="8" creationId="{F90A214D-4C30-44A0-B17A-860D55EFB319}"/>
          </ac:spMkLst>
        </pc:spChg>
        <pc:spChg chg="mod">
          <ac:chgData name="Rob Sewell" userId="c802df42025d5e1f" providerId="LiveId" clId="{42AB15FB-C1AC-49BC-B2BA-F07B5230ECE2}" dt="2018-08-28T16:41:36.598" v="707" actId="208"/>
          <ac:spMkLst>
            <pc:docMk/>
            <pc:sldMk cId="3595462446" sldId="578"/>
            <ac:spMk id="14" creationId="{D7D5ACE3-D10D-4B80-908E-3C771FA4CA84}"/>
          </ac:spMkLst>
        </pc:spChg>
      </pc:sldChg>
      <pc:sldChg chg="delSp modSp add modTransition">
        <pc:chgData name="Rob Sewell" userId="c802df42025d5e1f" providerId="LiveId" clId="{42AB15FB-C1AC-49BC-B2BA-F07B5230ECE2}" dt="2018-08-28T16:51:42.865" v="951"/>
        <pc:sldMkLst>
          <pc:docMk/>
          <pc:sldMk cId="1464053900" sldId="580"/>
        </pc:sldMkLst>
        <pc:spChg chg="del">
          <ac:chgData name="Rob Sewell" userId="c802df42025d5e1f" providerId="LiveId" clId="{42AB15FB-C1AC-49BC-B2BA-F07B5230ECE2}" dt="2018-08-28T16:50:19.763" v="948" actId="478"/>
          <ac:spMkLst>
            <pc:docMk/>
            <pc:sldMk cId="1464053900" sldId="580"/>
            <ac:spMk id="5" creationId="{3F3A3D0D-DFFD-4D69-96E4-A6198A5BE479}"/>
          </ac:spMkLst>
        </pc:spChg>
        <pc:spChg chg="mod">
          <ac:chgData name="Rob Sewell" userId="c802df42025d5e1f" providerId="LiveId" clId="{42AB15FB-C1AC-49BC-B2BA-F07B5230ECE2}" dt="2018-08-28T16:49:32.884" v="945" actId="20577"/>
          <ac:spMkLst>
            <pc:docMk/>
            <pc:sldMk cId="1464053900" sldId="580"/>
            <ac:spMk id="8" creationId="{6C223FD1-1F2D-4F6E-8E10-9597F9712766}"/>
          </ac:spMkLst>
        </pc:spChg>
        <pc:picChg chg="mod">
          <ac:chgData name="Rob Sewell" userId="c802df42025d5e1f" providerId="LiveId" clId="{42AB15FB-C1AC-49BC-B2BA-F07B5230ECE2}" dt="2018-08-28T16:50:23.746" v="949" actId="1076"/>
          <ac:picMkLst>
            <pc:docMk/>
            <pc:sldMk cId="1464053900" sldId="580"/>
            <ac:picMk id="6" creationId="{AF77441B-831A-4CC8-9746-3095849B73CE}"/>
          </ac:picMkLst>
        </pc:picChg>
      </pc:sldChg>
      <pc:sldChg chg="modSp add ord">
        <pc:chgData name="Rob Sewell" userId="c802df42025d5e1f" providerId="LiveId" clId="{42AB15FB-C1AC-49BC-B2BA-F07B5230ECE2}" dt="2018-08-28T16:52:59.932" v="984" actId="20577"/>
        <pc:sldMkLst>
          <pc:docMk/>
          <pc:sldMk cId="2680760421" sldId="581"/>
        </pc:sldMkLst>
        <pc:spChg chg="mod">
          <ac:chgData name="Rob Sewell" userId="c802df42025d5e1f" providerId="LiveId" clId="{42AB15FB-C1AC-49BC-B2BA-F07B5230ECE2}" dt="2018-08-28T16:52:59.932" v="984" actId="20577"/>
          <ac:spMkLst>
            <pc:docMk/>
            <pc:sldMk cId="2680760421" sldId="581"/>
            <ac:spMk id="5" creationId="{3F3A3D0D-DFFD-4D69-96E4-A6198A5BE479}"/>
          </ac:spMkLst>
        </pc:spChg>
        <pc:spChg chg="mod">
          <ac:chgData name="Rob Sewell" userId="c802df42025d5e1f" providerId="LiveId" clId="{42AB15FB-C1AC-49BC-B2BA-F07B5230ECE2}" dt="2018-08-28T16:52:46.534" v="970" actId="20577"/>
          <ac:spMkLst>
            <pc:docMk/>
            <pc:sldMk cId="2680760421" sldId="581"/>
            <ac:spMk id="8" creationId="{6C223FD1-1F2D-4F6E-8E10-9597F9712766}"/>
          </ac:spMkLst>
        </pc:spChg>
      </pc:sldChg>
      <pc:sldChg chg="modSp add ord">
        <pc:chgData name="Rob Sewell" userId="c802df42025d5e1f" providerId="LiveId" clId="{42AB15FB-C1AC-49BC-B2BA-F07B5230ECE2}" dt="2018-08-28T16:54:26.414" v="1085" actId="20577"/>
        <pc:sldMkLst>
          <pc:docMk/>
          <pc:sldMk cId="2788760505" sldId="582"/>
        </pc:sldMkLst>
        <pc:spChg chg="mod">
          <ac:chgData name="Rob Sewell" userId="c802df42025d5e1f" providerId="LiveId" clId="{42AB15FB-C1AC-49BC-B2BA-F07B5230ECE2}" dt="2018-08-28T16:54:26.414" v="1085" actId="20577"/>
          <ac:spMkLst>
            <pc:docMk/>
            <pc:sldMk cId="2788760505" sldId="582"/>
            <ac:spMk id="5" creationId="{3F3A3D0D-DFFD-4D69-96E4-A6198A5BE479}"/>
          </ac:spMkLst>
        </pc:spChg>
        <pc:spChg chg="mod">
          <ac:chgData name="Rob Sewell" userId="c802df42025d5e1f" providerId="LiveId" clId="{42AB15FB-C1AC-49BC-B2BA-F07B5230ECE2}" dt="2018-08-28T16:53:56.837" v="1028" actId="20577"/>
          <ac:spMkLst>
            <pc:docMk/>
            <pc:sldMk cId="2788760505" sldId="582"/>
            <ac:spMk id="8" creationId="{6C223FD1-1F2D-4F6E-8E10-9597F9712766}"/>
          </ac:spMkLst>
        </pc:spChg>
      </pc:sldChg>
      <pc:sldChg chg="modSp add ord">
        <pc:chgData name="Rob Sewell" userId="c802df42025d5e1f" providerId="LiveId" clId="{42AB15FB-C1AC-49BC-B2BA-F07B5230ECE2}" dt="2018-08-28T16:56:05.247" v="1108" actId="1076"/>
        <pc:sldMkLst>
          <pc:docMk/>
          <pc:sldMk cId="883736467" sldId="583"/>
        </pc:sldMkLst>
        <pc:spChg chg="mod">
          <ac:chgData name="Rob Sewell" userId="c802df42025d5e1f" providerId="LiveId" clId="{42AB15FB-C1AC-49BC-B2BA-F07B5230ECE2}" dt="2018-08-28T16:56:05.247" v="1108" actId="1076"/>
          <ac:spMkLst>
            <pc:docMk/>
            <pc:sldMk cId="883736467" sldId="583"/>
            <ac:spMk id="5" creationId="{3F3A3D0D-DFFD-4D69-96E4-A6198A5BE479}"/>
          </ac:spMkLst>
        </pc:spChg>
        <pc:spChg chg="mod">
          <ac:chgData name="Rob Sewell" userId="c802df42025d5e1f" providerId="LiveId" clId="{42AB15FB-C1AC-49BC-B2BA-F07B5230ECE2}" dt="2018-08-28T16:55:15.092" v="1102" actId="20577"/>
          <ac:spMkLst>
            <pc:docMk/>
            <pc:sldMk cId="883736467" sldId="583"/>
            <ac:spMk id="8" creationId="{6C223FD1-1F2D-4F6E-8E10-9597F9712766}"/>
          </ac:spMkLst>
        </pc:spChg>
      </pc:sldChg>
      <pc:sldChg chg="addSp delSp modSp add ord">
        <pc:chgData name="Rob Sewell" userId="c802df42025d5e1f" providerId="LiveId" clId="{42AB15FB-C1AC-49BC-B2BA-F07B5230ECE2}" dt="2018-08-28T16:59:19.436" v="1123" actId="1076"/>
        <pc:sldMkLst>
          <pc:docMk/>
          <pc:sldMk cId="3764912576" sldId="584"/>
        </pc:sldMkLst>
        <pc:spChg chg="del mod">
          <ac:chgData name="Rob Sewell" userId="c802df42025d5e1f" providerId="LiveId" clId="{42AB15FB-C1AC-49BC-B2BA-F07B5230ECE2}" dt="2018-08-28T16:58:32.941" v="1111" actId="478"/>
          <ac:spMkLst>
            <pc:docMk/>
            <pc:sldMk cId="3764912576" sldId="584"/>
            <ac:spMk id="5" creationId="{3F3A3D0D-DFFD-4D69-96E4-A6198A5BE479}"/>
          </ac:spMkLst>
        </pc:spChg>
        <pc:picChg chg="add mod">
          <ac:chgData name="Rob Sewell" userId="c802df42025d5e1f" providerId="LiveId" clId="{42AB15FB-C1AC-49BC-B2BA-F07B5230ECE2}" dt="2018-08-28T16:59:19.436" v="1123" actId="1076"/>
          <ac:picMkLst>
            <pc:docMk/>
            <pc:sldMk cId="3764912576" sldId="584"/>
            <ac:picMk id="2" creationId="{E7968B35-2E48-4D58-8E54-9F34C46D44DD}"/>
          </ac:picMkLst>
        </pc:picChg>
      </pc:sldChg>
      <pc:sldChg chg="addSp modSp add del ord">
        <pc:chgData name="Rob Sewell" userId="c802df42025d5e1f" providerId="LiveId" clId="{42AB15FB-C1AC-49BC-B2BA-F07B5230ECE2}" dt="2018-08-28T17:00:32.281" v="1193" actId="20577"/>
        <pc:sldMkLst>
          <pc:docMk/>
          <pc:sldMk cId="3981896108" sldId="585"/>
        </pc:sldMkLst>
        <pc:spChg chg="add mod">
          <ac:chgData name="Rob Sewell" userId="c802df42025d5e1f" providerId="LiveId" clId="{42AB15FB-C1AC-49BC-B2BA-F07B5230ECE2}" dt="2018-08-28T17:00:32.281" v="1193" actId="20577"/>
          <ac:spMkLst>
            <pc:docMk/>
            <pc:sldMk cId="3981896108" sldId="585"/>
            <ac:spMk id="2" creationId="{64504C15-4ABD-44D9-B5AE-DB9D498370A1}"/>
          </ac:spMkLst>
        </pc:spChg>
        <pc:spChg chg="mod">
          <ac:chgData name="Rob Sewell" userId="c802df42025d5e1f" providerId="LiveId" clId="{42AB15FB-C1AC-49BC-B2BA-F07B5230ECE2}" dt="2018-08-28T16:59:50.052" v="1128" actId="14100"/>
          <ac:spMkLst>
            <pc:docMk/>
            <pc:sldMk cId="3981896108" sldId="585"/>
            <ac:spMk id="5" creationId="{3F3A3D0D-DFFD-4D69-96E4-A6198A5BE479}"/>
          </ac:spMkLst>
        </pc:spChg>
      </pc:sldChg>
      <pc:sldChg chg="addSp delSp modSp add ord">
        <pc:chgData name="Rob Sewell" userId="c802df42025d5e1f" providerId="LiveId" clId="{42AB15FB-C1AC-49BC-B2BA-F07B5230ECE2}" dt="2018-08-28T17:01:57.458" v="1202" actId="1076"/>
        <pc:sldMkLst>
          <pc:docMk/>
          <pc:sldMk cId="2588833411" sldId="587"/>
        </pc:sldMkLst>
        <pc:picChg chg="del">
          <ac:chgData name="Rob Sewell" userId="c802df42025d5e1f" providerId="LiveId" clId="{42AB15FB-C1AC-49BC-B2BA-F07B5230ECE2}" dt="2018-08-28T17:01:07.978" v="1196" actId="478"/>
          <ac:picMkLst>
            <pc:docMk/>
            <pc:sldMk cId="2588833411" sldId="587"/>
            <ac:picMk id="2" creationId="{E7968B35-2E48-4D58-8E54-9F34C46D44DD}"/>
          </ac:picMkLst>
        </pc:picChg>
        <pc:picChg chg="add mod">
          <ac:chgData name="Rob Sewell" userId="c802df42025d5e1f" providerId="LiveId" clId="{42AB15FB-C1AC-49BC-B2BA-F07B5230ECE2}" dt="2018-08-28T17:01:57.458" v="1202" actId="1076"/>
          <ac:picMkLst>
            <pc:docMk/>
            <pc:sldMk cId="2588833411" sldId="587"/>
            <ac:picMk id="3" creationId="{8F9B72A4-4F8C-46F9-8404-B8D89D829A78}"/>
          </ac:picMkLst>
        </pc:picChg>
      </pc:sldChg>
    </pc:docChg>
  </pc:docChgLst>
  <pc:docChgLst>
    <pc:chgData name="Rob Sewell" userId="c802df42025d5e1f" providerId="LiveId" clId="{D3EE81B4-8C67-4A10-9281-22D463B60386}"/>
    <pc:docChg chg="custSel addSld modSld">
      <pc:chgData name="Rob Sewell" userId="c802df42025d5e1f" providerId="LiveId" clId="{D3EE81B4-8C67-4A10-9281-22D463B60386}" dt="2018-10-02T11:16:28.473" v="80" actId="20577"/>
      <pc:docMkLst>
        <pc:docMk/>
      </pc:docMkLst>
      <pc:sldChg chg="modSp add">
        <pc:chgData name="Rob Sewell" userId="c802df42025d5e1f" providerId="LiveId" clId="{D3EE81B4-8C67-4A10-9281-22D463B60386}" dt="2018-10-02T11:16:28.473" v="80" actId="20577"/>
        <pc:sldMkLst>
          <pc:docMk/>
          <pc:sldMk cId="3726103297" sldId="588"/>
        </pc:sldMkLst>
        <pc:spChg chg="mod">
          <ac:chgData name="Rob Sewell" userId="c802df42025d5e1f" providerId="LiveId" clId="{D3EE81B4-8C67-4A10-9281-22D463B60386}" dt="2018-10-02T11:16:28.473" v="80" actId="20577"/>
          <ac:spMkLst>
            <pc:docMk/>
            <pc:sldMk cId="3726103297" sldId="588"/>
            <ac:spMk id="2" creationId="{00000000-0000-0000-0000-000000000000}"/>
          </ac:spMkLst>
        </pc:spChg>
      </pc:sldChg>
    </pc:docChg>
  </pc:docChgLst>
  <pc:docChgLst>
    <pc:chgData name="Rob Sewell" userId="c802df42025d5e1f" providerId="LiveId" clId="{4B9A188C-F113-41BA-9900-4811CE5CE133}"/>
    <pc:docChg chg="undo custSel addSld delSld modSld">
      <pc:chgData name="Rob Sewell" userId="c802df42025d5e1f" providerId="LiveId" clId="{4B9A188C-F113-41BA-9900-4811CE5CE133}" dt="2018-10-12T09:24:16.398" v="133" actId="2696"/>
      <pc:docMkLst>
        <pc:docMk/>
      </pc:docMkLst>
      <pc:sldChg chg="del">
        <pc:chgData name="Rob Sewell" userId="c802df42025d5e1f" providerId="LiveId" clId="{4B9A188C-F113-41BA-9900-4811CE5CE133}" dt="2018-10-12T08:35:38.660" v="21" actId="2696"/>
        <pc:sldMkLst>
          <pc:docMk/>
          <pc:sldMk cId="2202695846" sldId="256"/>
        </pc:sldMkLst>
      </pc:sldChg>
      <pc:sldChg chg="addSp modSp modTransition">
        <pc:chgData name="Rob Sewell" userId="c802df42025d5e1f" providerId="LiveId" clId="{4B9A188C-F113-41BA-9900-4811CE5CE133}" dt="2018-10-12T08:43:00.664" v="35"/>
        <pc:sldMkLst>
          <pc:docMk/>
          <pc:sldMk cId="465021443" sldId="262"/>
        </pc:sldMkLst>
        <pc:picChg chg="add mod">
          <ac:chgData name="Rob Sewell" userId="c802df42025d5e1f" providerId="LiveId" clId="{4B9A188C-F113-41BA-9900-4811CE5CE133}" dt="2018-10-12T08:42:22.024" v="23" actId="1076"/>
          <ac:picMkLst>
            <pc:docMk/>
            <pc:sldMk cId="465021443" sldId="262"/>
            <ac:picMk id="2" creationId="{06F8AE84-390D-47AF-B504-8BACA7A53DF9}"/>
          </ac:picMkLst>
        </pc:picChg>
      </pc:sldChg>
      <pc:sldChg chg="modTransition">
        <pc:chgData name="Rob Sewell" userId="c802df42025d5e1f" providerId="LiveId" clId="{4B9A188C-F113-41BA-9900-4811CE5CE133}" dt="2018-10-12T08:42:51.657" v="32"/>
        <pc:sldMkLst>
          <pc:docMk/>
          <pc:sldMk cId="2890044983" sldId="270"/>
        </pc:sldMkLst>
      </pc:sldChg>
      <pc:sldChg chg="modTransition">
        <pc:chgData name="Rob Sewell" userId="c802df42025d5e1f" providerId="LiveId" clId="{4B9A188C-F113-41BA-9900-4811CE5CE133}" dt="2018-10-12T08:42:53.853" v="33"/>
        <pc:sldMkLst>
          <pc:docMk/>
          <pc:sldMk cId="348070331" sldId="271"/>
        </pc:sldMkLst>
      </pc:sldChg>
      <pc:sldChg chg="delSp modSp">
        <pc:chgData name="Rob Sewell" userId="c802df42025d5e1f" providerId="LiveId" clId="{4B9A188C-F113-41BA-9900-4811CE5CE133}" dt="2018-10-12T08:55:40.008" v="79" actId="478"/>
        <pc:sldMkLst>
          <pc:docMk/>
          <pc:sldMk cId="3997703935" sldId="275"/>
        </pc:sldMkLst>
        <pc:spChg chg="mod">
          <ac:chgData name="Rob Sewell" userId="c802df42025d5e1f" providerId="LiveId" clId="{4B9A188C-F113-41BA-9900-4811CE5CE133}" dt="2018-10-12T08:55:34.256" v="78" actId="13926"/>
          <ac:spMkLst>
            <pc:docMk/>
            <pc:sldMk cId="3997703935" sldId="275"/>
            <ac:spMk id="9" creationId="{93F27358-0AA8-48D6-94FD-F6FB41179DD5}"/>
          </ac:spMkLst>
        </pc:spChg>
        <pc:picChg chg="del">
          <ac:chgData name="Rob Sewell" userId="c802df42025d5e1f" providerId="LiveId" clId="{4B9A188C-F113-41BA-9900-4811CE5CE133}" dt="2018-10-12T08:55:40.008" v="79" actId="478"/>
          <ac:picMkLst>
            <pc:docMk/>
            <pc:sldMk cId="3997703935" sldId="275"/>
            <ac:picMk id="4" creationId="{A8B4EB1F-823D-49B8-A99F-B85653280BB1}"/>
          </ac:picMkLst>
        </pc:picChg>
      </pc:sldChg>
      <pc:sldChg chg="modSp modTransition">
        <pc:chgData name="Rob Sewell" userId="c802df42025d5e1f" providerId="LiveId" clId="{4B9A188C-F113-41BA-9900-4811CE5CE133}" dt="2018-10-12T08:42:56.344" v="34"/>
        <pc:sldMkLst>
          <pc:docMk/>
          <pc:sldMk cId="695583612" sldId="290"/>
        </pc:sldMkLst>
        <pc:spChg chg="mod">
          <ac:chgData name="Rob Sewell" userId="c802df42025d5e1f" providerId="LiveId" clId="{4B9A188C-F113-41BA-9900-4811CE5CE133}" dt="2018-10-12T08:34:57.338" v="1" actId="255"/>
          <ac:spMkLst>
            <pc:docMk/>
            <pc:sldMk cId="695583612" sldId="290"/>
            <ac:spMk id="25" creationId="{6FA8C723-96F4-4E22-8651-C7BD32D450B6}"/>
          </ac:spMkLst>
        </pc:spChg>
      </pc:sldChg>
      <pc:sldChg chg="del">
        <pc:chgData name="Rob Sewell" userId="c802df42025d5e1f" providerId="LiveId" clId="{4B9A188C-F113-41BA-9900-4811CE5CE133}" dt="2018-10-12T08:52:09.575" v="77" actId="2696"/>
        <pc:sldMkLst>
          <pc:docMk/>
          <pc:sldMk cId="2142823199" sldId="293"/>
        </pc:sldMkLst>
      </pc:sldChg>
      <pc:sldChg chg="modTransition">
        <pc:chgData name="Rob Sewell" userId="c802df42025d5e1f" providerId="LiveId" clId="{4B9A188C-F113-41BA-9900-4811CE5CE133}" dt="2018-10-12T08:43:09.311" v="36"/>
        <pc:sldMkLst>
          <pc:docMk/>
          <pc:sldMk cId="101656561" sldId="310"/>
        </pc:sldMkLst>
      </pc:sldChg>
      <pc:sldChg chg="del">
        <pc:chgData name="Rob Sewell" userId="c802df42025d5e1f" providerId="LiveId" clId="{4B9A188C-F113-41BA-9900-4811CE5CE133}" dt="2018-10-12T08:51:23.653" v="62" actId="2696"/>
        <pc:sldMkLst>
          <pc:docMk/>
          <pc:sldMk cId="1325883638" sldId="332"/>
        </pc:sldMkLst>
      </pc:sldChg>
      <pc:sldChg chg="delSp modSp del">
        <pc:chgData name="Rob Sewell" userId="c802df42025d5e1f" providerId="LiveId" clId="{4B9A188C-F113-41BA-9900-4811CE5CE133}" dt="2018-10-12T08:51:23.668" v="63" actId="2696"/>
        <pc:sldMkLst>
          <pc:docMk/>
          <pc:sldMk cId="4098428997" sldId="495"/>
        </pc:sldMkLst>
        <pc:spChg chg="del">
          <ac:chgData name="Rob Sewell" userId="c802df42025d5e1f" providerId="LiveId" clId="{4B9A188C-F113-41BA-9900-4811CE5CE133}" dt="2018-10-12T08:35:27.750" v="11" actId="478"/>
          <ac:spMkLst>
            <pc:docMk/>
            <pc:sldMk cId="4098428997" sldId="495"/>
            <ac:spMk id="13" creationId="{CC0AE581-4135-4060-B7DD-81443C9C9B9A}"/>
          </ac:spMkLst>
        </pc:spChg>
        <pc:spChg chg="del">
          <ac:chgData name="Rob Sewell" userId="c802df42025d5e1f" providerId="LiveId" clId="{4B9A188C-F113-41BA-9900-4811CE5CE133}" dt="2018-10-12T08:35:20.753" v="2" actId="478"/>
          <ac:spMkLst>
            <pc:docMk/>
            <pc:sldMk cId="4098428997" sldId="495"/>
            <ac:spMk id="15" creationId="{2D405BEA-E865-4F20-A151-AFD344E88671}"/>
          </ac:spMkLst>
        </pc:spChg>
        <pc:spChg chg="del mod">
          <ac:chgData name="Rob Sewell" userId="c802df42025d5e1f" providerId="LiveId" clId="{4B9A188C-F113-41BA-9900-4811CE5CE133}" dt="2018-10-12T08:35:25.131" v="8" actId="478"/>
          <ac:spMkLst>
            <pc:docMk/>
            <pc:sldMk cId="4098428997" sldId="495"/>
            <ac:spMk id="16" creationId="{1D2C6363-B8A5-42ED-AB74-5EF30D4E149B}"/>
          </ac:spMkLst>
        </pc:spChg>
        <pc:spChg chg="del">
          <ac:chgData name="Rob Sewell" userId="c802df42025d5e1f" providerId="LiveId" clId="{4B9A188C-F113-41BA-9900-4811CE5CE133}" dt="2018-10-12T08:35:31.436" v="15" actId="478"/>
          <ac:spMkLst>
            <pc:docMk/>
            <pc:sldMk cId="4098428997" sldId="495"/>
            <ac:spMk id="17" creationId="{F34C84BF-5F0F-4426-B539-2A79BB88BEBE}"/>
          </ac:spMkLst>
        </pc:spChg>
        <pc:graphicFrameChg chg="del">
          <ac:chgData name="Rob Sewell" userId="c802df42025d5e1f" providerId="LiveId" clId="{4B9A188C-F113-41BA-9900-4811CE5CE133}" dt="2018-10-12T08:35:28.277" v="12" actId="478"/>
          <ac:graphicFrameMkLst>
            <pc:docMk/>
            <pc:sldMk cId="4098428997" sldId="495"/>
            <ac:graphicFrameMk id="12" creationId="{A457E955-4777-4659-9DF5-179EE862A828}"/>
          </ac:graphicFrameMkLst>
        </pc:graphicFrameChg>
        <pc:picChg chg="del">
          <ac:chgData name="Rob Sewell" userId="c802df42025d5e1f" providerId="LiveId" clId="{4B9A188C-F113-41BA-9900-4811CE5CE133}" dt="2018-10-12T08:35:29.400" v="13" actId="478"/>
          <ac:picMkLst>
            <pc:docMk/>
            <pc:sldMk cId="4098428997" sldId="495"/>
            <ac:picMk id="11" creationId="{03C4C173-42CF-4877-90CA-73D7681184A1}"/>
          </ac:picMkLst>
        </pc:picChg>
        <pc:picChg chg="del mod">
          <ac:chgData name="Rob Sewell" userId="c802df42025d5e1f" providerId="LiveId" clId="{4B9A188C-F113-41BA-9900-4811CE5CE133}" dt="2018-10-12T08:35:32.989" v="18" actId="478"/>
          <ac:picMkLst>
            <pc:docMk/>
            <pc:sldMk cId="4098428997" sldId="495"/>
            <ac:picMk id="14" creationId="{84FE6C13-DB32-40AC-80D5-4552360C0094}"/>
          </ac:picMkLst>
        </pc:picChg>
        <pc:picChg chg="del">
          <ac:chgData name="Rob Sewell" userId="c802df42025d5e1f" providerId="LiveId" clId="{4B9A188C-F113-41BA-9900-4811CE5CE133}" dt="2018-10-12T08:35:21.840" v="3" actId="478"/>
          <ac:picMkLst>
            <pc:docMk/>
            <pc:sldMk cId="4098428997" sldId="495"/>
            <ac:picMk id="18" creationId="{63EAC6FE-9C18-49C0-868B-A889444C2391}"/>
          </ac:picMkLst>
        </pc:picChg>
        <pc:picChg chg="del">
          <ac:chgData name="Rob Sewell" userId="c802df42025d5e1f" providerId="LiveId" clId="{4B9A188C-F113-41BA-9900-4811CE5CE133}" dt="2018-10-12T08:35:23.857" v="6" actId="478"/>
          <ac:picMkLst>
            <pc:docMk/>
            <pc:sldMk cId="4098428997" sldId="495"/>
            <ac:picMk id="19" creationId="{254F4795-9A91-42DC-88BF-BD52FA6FA470}"/>
          </ac:picMkLst>
        </pc:picChg>
        <pc:picChg chg="del">
          <ac:chgData name="Rob Sewell" userId="c802df42025d5e1f" providerId="LiveId" clId="{4B9A188C-F113-41BA-9900-4811CE5CE133}" dt="2018-10-12T08:35:22.417" v="4" actId="478"/>
          <ac:picMkLst>
            <pc:docMk/>
            <pc:sldMk cId="4098428997" sldId="495"/>
            <ac:picMk id="20" creationId="{FE247A33-9EE1-4BC8-9482-F88E7E6B95F1}"/>
          </ac:picMkLst>
        </pc:picChg>
        <pc:picChg chg="del">
          <ac:chgData name="Rob Sewell" userId="c802df42025d5e1f" providerId="LiveId" clId="{4B9A188C-F113-41BA-9900-4811CE5CE133}" dt="2018-10-12T08:35:23.334" v="5" actId="478"/>
          <ac:picMkLst>
            <pc:docMk/>
            <pc:sldMk cId="4098428997" sldId="495"/>
            <ac:picMk id="21" creationId="{A187E394-65CC-4D8D-8696-D27318B1F150}"/>
          </ac:picMkLst>
        </pc:picChg>
        <pc:picChg chg="del">
          <ac:chgData name="Rob Sewell" userId="c802df42025d5e1f" providerId="LiveId" clId="{4B9A188C-F113-41BA-9900-4811CE5CE133}" dt="2018-10-12T08:35:34.509" v="20" actId="478"/>
          <ac:picMkLst>
            <pc:docMk/>
            <pc:sldMk cId="4098428997" sldId="495"/>
            <ac:picMk id="22" creationId="{45D515B3-24AC-41D9-AF4E-D1D29AD2F597}"/>
          </ac:picMkLst>
        </pc:picChg>
        <pc:picChg chg="del">
          <ac:chgData name="Rob Sewell" userId="c802df42025d5e1f" providerId="LiveId" clId="{4B9A188C-F113-41BA-9900-4811CE5CE133}" dt="2018-10-12T08:35:25.602" v="9" actId="478"/>
          <ac:picMkLst>
            <pc:docMk/>
            <pc:sldMk cId="4098428997" sldId="495"/>
            <ac:picMk id="23" creationId="{F5687454-130C-4E89-9917-DC1A308702E1}"/>
          </ac:picMkLst>
        </pc:picChg>
        <pc:picChg chg="del">
          <ac:chgData name="Rob Sewell" userId="c802df42025d5e1f" providerId="LiveId" clId="{4B9A188C-F113-41BA-9900-4811CE5CE133}" dt="2018-10-12T08:35:32.307" v="16" actId="478"/>
          <ac:picMkLst>
            <pc:docMk/>
            <pc:sldMk cId="4098428997" sldId="495"/>
            <ac:picMk id="24" creationId="{14302F55-20D5-439D-84C9-08D3160A1C29}"/>
          </ac:picMkLst>
        </pc:picChg>
        <pc:picChg chg="del">
          <ac:chgData name="Rob Sewell" userId="c802df42025d5e1f" providerId="LiveId" clId="{4B9A188C-F113-41BA-9900-4811CE5CE133}" dt="2018-10-12T08:35:26.701" v="10" actId="478"/>
          <ac:picMkLst>
            <pc:docMk/>
            <pc:sldMk cId="4098428997" sldId="495"/>
            <ac:picMk id="25" creationId="{91C78008-C3CB-438D-A199-007FC3197935}"/>
          </ac:picMkLst>
        </pc:picChg>
        <pc:picChg chg="del">
          <ac:chgData name="Rob Sewell" userId="c802df42025d5e1f" providerId="LiveId" clId="{4B9A188C-F113-41BA-9900-4811CE5CE133}" dt="2018-10-12T08:35:30.145" v="14" actId="478"/>
          <ac:picMkLst>
            <pc:docMk/>
            <pc:sldMk cId="4098428997" sldId="495"/>
            <ac:picMk id="26" creationId="{3B5BA038-F419-4440-BCC1-97F22D25D34C}"/>
          </ac:picMkLst>
        </pc:picChg>
        <pc:picChg chg="del">
          <ac:chgData name="Rob Sewell" userId="c802df42025d5e1f" providerId="LiveId" clId="{4B9A188C-F113-41BA-9900-4811CE5CE133}" dt="2018-10-12T08:35:34.003" v="19" actId="478"/>
          <ac:picMkLst>
            <pc:docMk/>
            <pc:sldMk cId="4098428997" sldId="495"/>
            <ac:picMk id="27" creationId="{E129D5D3-14DE-4198-9ED6-A970248D1905}"/>
          </ac:picMkLst>
        </pc:picChg>
      </pc:sldChg>
      <pc:sldChg chg="del">
        <pc:chgData name="Rob Sewell" userId="c802df42025d5e1f" providerId="LiveId" clId="{4B9A188C-F113-41BA-9900-4811CE5CE133}" dt="2018-10-12T08:51:23.683" v="64" actId="2696"/>
        <pc:sldMkLst>
          <pc:docMk/>
          <pc:sldMk cId="755780043" sldId="496"/>
        </pc:sldMkLst>
      </pc:sldChg>
      <pc:sldChg chg="del">
        <pc:chgData name="Rob Sewell" userId="c802df42025d5e1f" providerId="LiveId" clId="{4B9A188C-F113-41BA-9900-4811CE5CE133}" dt="2018-10-12T08:51:23.700" v="66" actId="2696"/>
        <pc:sldMkLst>
          <pc:docMk/>
          <pc:sldMk cId="4068560136" sldId="497"/>
        </pc:sldMkLst>
      </pc:sldChg>
      <pc:sldChg chg="del">
        <pc:chgData name="Rob Sewell" userId="c802df42025d5e1f" providerId="LiveId" clId="{4B9A188C-F113-41BA-9900-4811CE5CE133}" dt="2018-10-12T08:51:23.629" v="61" actId="2696"/>
        <pc:sldMkLst>
          <pc:docMk/>
          <pc:sldMk cId="3432389977" sldId="539"/>
        </pc:sldMkLst>
      </pc:sldChg>
      <pc:sldChg chg="addSp delSp modSp modTransition">
        <pc:chgData name="Rob Sewell" userId="c802df42025d5e1f" providerId="LiveId" clId="{4B9A188C-F113-41BA-9900-4811CE5CE133}" dt="2018-10-12T09:21:42.145" v="116" actId="1076"/>
        <pc:sldMkLst>
          <pc:docMk/>
          <pc:sldMk cId="3073906153" sldId="542"/>
        </pc:sldMkLst>
        <pc:spChg chg="add mod">
          <ac:chgData name="Rob Sewell" userId="c802df42025d5e1f" providerId="LiveId" clId="{4B9A188C-F113-41BA-9900-4811CE5CE133}" dt="2018-10-12T09:21:42.145" v="116" actId="1076"/>
          <ac:spMkLst>
            <pc:docMk/>
            <pc:sldMk cId="3073906153" sldId="542"/>
            <ac:spMk id="3" creationId="{5A9E3DE0-FCCC-4A00-A78F-2E260ABEB356}"/>
          </ac:spMkLst>
        </pc:spChg>
        <pc:spChg chg="mod">
          <ac:chgData name="Rob Sewell" userId="c802df42025d5e1f" providerId="LiveId" clId="{4B9A188C-F113-41BA-9900-4811CE5CE133}" dt="2018-10-12T09:21:09.701" v="112" actId="20577"/>
          <ac:spMkLst>
            <pc:docMk/>
            <pc:sldMk cId="3073906153" sldId="542"/>
            <ac:spMk id="7" creationId="{00000000-0000-0000-0000-000000000000}"/>
          </ac:spMkLst>
        </pc:spChg>
        <pc:picChg chg="del">
          <ac:chgData name="Rob Sewell" userId="c802df42025d5e1f" providerId="LiveId" clId="{4B9A188C-F113-41BA-9900-4811CE5CE133}" dt="2018-10-12T09:20:53.870" v="107" actId="478"/>
          <ac:picMkLst>
            <pc:docMk/>
            <pc:sldMk cId="3073906153" sldId="542"/>
            <ac:picMk id="4" creationId="{06FD0857-9E32-4C06-ABD4-C35EDE70A63B}"/>
          </ac:picMkLst>
        </pc:picChg>
        <pc:picChg chg="mod">
          <ac:chgData name="Rob Sewell" userId="c802df42025d5e1f" providerId="LiveId" clId="{4B9A188C-F113-41BA-9900-4811CE5CE133}" dt="2018-10-12T09:21:06.677" v="110" actId="1076"/>
          <ac:picMkLst>
            <pc:docMk/>
            <pc:sldMk cId="3073906153" sldId="542"/>
            <ac:picMk id="5" creationId="{628FB307-2A6A-41A1-9314-7ADDA5E6A3EF}"/>
          </ac:picMkLst>
        </pc:picChg>
        <pc:picChg chg="add mod">
          <ac:chgData name="Rob Sewell" userId="c802df42025d5e1f" providerId="LiveId" clId="{4B9A188C-F113-41BA-9900-4811CE5CE133}" dt="2018-10-12T09:21:28.997" v="114" actId="1076"/>
          <ac:picMkLst>
            <pc:docMk/>
            <pc:sldMk cId="3073906153" sldId="542"/>
            <ac:picMk id="6" creationId="{C8582DC6-893A-4B0C-81DE-E35E577371FD}"/>
          </ac:picMkLst>
        </pc:picChg>
      </pc:sldChg>
      <pc:sldChg chg="del">
        <pc:chgData name="Rob Sewell" userId="c802df42025d5e1f" providerId="LiveId" clId="{4B9A188C-F113-41BA-9900-4811CE5CE133}" dt="2018-10-12T08:48:53.939" v="57" actId="2696"/>
        <pc:sldMkLst>
          <pc:docMk/>
          <pc:sldMk cId="1519544318" sldId="544"/>
        </pc:sldMkLst>
      </pc:sldChg>
      <pc:sldChg chg="modTransition">
        <pc:chgData name="Rob Sewell" userId="c802df42025d5e1f" providerId="LiveId" clId="{4B9A188C-F113-41BA-9900-4811CE5CE133}" dt="2018-10-12T08:47:36.228" v="55"/>
        <pc:sldMkLst>
          <pc:docMk/>
          <pc:sldMk cId="2378432322" sldId="545"/>
        </pc:sldMkLst>
      </pc:sldChg>
      <pc:sldChg chg="del">
        <pc:chgData name="Rob Sewell" userId="c802df42025d5e1f" providerId="LiveId" clId="{4B9A188C-F113-41BA-9900-4811CE5CE133}" dt="2018-10-12T08:51:23.584" v="59" actId="2696"/>
        <pc:sldMkLst>
          <pc:docMk/>
          <pc:sldMk cId="682751898" sldId="558"/>
        </pc:sldMkLst>
      </pc:sldChg>
      <pc:sldChg chg="del">
        <pc:chgData name="Rob Sewell" userId="c802df42025d5e1f" providerId="LiveId" clId="{4B9A188C-F113-41BA-9900-4811CE5CE133}" dt="2018-10-12T08:51:23.599" v="60" actId="2696"/>
        <pc:sldMkLst>
          <pc:docMk/>
          <pc:sldMk cId="3917306572" sldId="559"/>
        </pc:sldMkLst>
      </pc:sldChg>
      <pc:sldChg chg="del">
        <pc:chgData name="Rob Sewell" userId="c802df42025d5e1f" providerId="LiveId" clId="{4B9A188C-F113-41BA-9900-4811CE5CE133}" dt="2018-10-12T08:51:23.714" v="67" actId="2696"/>
        <pc:sldMkLst>
          <pc:docMk/>
          <pc:sldMk cId="1339349010" sldId="560"/>
        </pc:sldMkLst>
      </pc:sldChg>
      <pc:sldChg chg="del">
        <pc:chgData name="Rob Sewell" userId="c802df42025d5e1f" providerId="LiveId" clId="{4B9A188C-F113-41BA-9900-4811CE5CE133}" dt="2018-10-12T08:51:23.750" v="70" actId="2696"/>
        <pc:sldMkLst>
          <pc:docMk/>
          <pc:sldMk cId="2097254484" sldId="561"/>
        </pc:sldMkLst>
      </pc:sldChg>
      <pc:sldChg chg="del">
        <pc:chgData name="Rob Sewell" userId="c802df42025d5e1f" providerId="LiveId" clId="{4B9A188C-F113-41BA-9900-4811CE5CE133}" dt="2018-10-12T08:51:23.780" v="72" actId="2696"/>
        <pc:sldMkLst>
          <pc:docMk/>
          <pc:sldMk cId="1811718177" sldId="562"/>
        </pc:sldMkLst>
      </pc:sldChg>
      <pc:sldChg chg="modTransition">
        <pc:chgData name="Rob Sewell" userId="c802df42025d5e1f" providerId="LiveId" clId="{4B9A188C-F113-41BA-9900-4811CE5CE133}" dt="2018-10-12T08:48:04.414" v="56"/>
        <pc:sldMkLst>
          <pc:docMk/>
          <pc:sldMk cId="3696103716" sldId="573"/>
        </pc:sldMkLst>
      </pc:sldChg>
      <pc:sldChg chg="addSp modSp">
        <pc:chgData name="Rob Sewell" userId="c802df42025d5e1f" providerId="LiveId" clId="{4B9A188C-F113-41BA-9900-4811CE5CE133}" dt="2018-10-12T08:46:00.147" v="50" actId="1076"/>
        <pc:sldMkLst>
          <pc:docMk/>
          <pc:sldMk cId="3595462446" sldId="578"/>
        </pc:sldMkLst>
        <pc:picChg chg="add mod">
          <ac:chgData name="Rob Sewell" userId="c802df42025d5e1f" providerId="LiveId" clId="{4B9A188C-F113-41BA-9900-4811CE5CE133}" dt="2018-10-12T08:46:00.147" v="50" actId="1076"/>
          <ac:picMkLst>
            <pc:docMk/>
            <pc:sldMk cId="3595462446" sldId="578"/>
            <ac:picMk id="4" creationId="{DED2C408-ECC4-4043-87D7-95B5241A7C94}"/>
          </ac:picMkLst>
        </pc:picChg>
      </pc:sldChg>
      <pc:sldChg chg="del">
        <pc:chgData name="Rob Sewell" userId="c802df42025d5e1f" providerId="LiveId" clId="{4B9A188C-F113-41BA-9900-4811CE5CE133}" dt="2018-10-12T08:51:23.726" v="68" actId="2696"/>
        <pc:sldMkLst>
          <pc:docMk/>
          <pc:sldMk cId="1464053900" sldId="580"/>
        </pc:sldMkLst>
      </pc:sldChg>
      <pc:sldChg chg="del">
        <pc:chgData name="Rob Sewell" userId="c802df42025d5e1f" providerId="LiveId" clId="{4B9A188C-F113-41BA-9900-4811CE5CE133}" dt="2018-10-12T08:51:23.735" v="69" actId="2696"/>
        <pc:sldMkLst>
          <pc:docMk/>
          <pc:sldMk cId="2680760421" sldId="581"/>
        </pc:sldMkLst>
      </pc:sldChg>
      <pc:sldChg chg="del">
        <pc:chgData name="Rob Sewell" userId="c802df42025d5e1f" providerId="LiveId" clId="{4B9A188C-F113-41BA-9900-4811CE5CE133}" dt="2018-10-12T08:51:23.764" v="71" actId="2696"/>
        <pc:sldMkLst>
          <pc:docMk/>
          <pc:sldMk cId="2788760505" sldId="582"/>
        </pc:sldMkLst>
      </pc:sldChg>
      <pc:sldChg chg="del">
        <pc:chgData name="Rob Sewell" userId="c802df42025d5e1f" providerId="LiveId" clId="{4B9A188C-F113-41BA-9900-4811CE5CE133}" dt="2018-10-12T08:51:23.790" v="73" actId="2696"/>
        <pc:sldMkLst>
          <pc:docMk/>
          <pc:sldMk cId="883736467" sldId="583"/>
        </pc:sldMkLst>
      </pc:sldChg>
      <pc:sldChg chg="del">
        <pc:chgData name="Rob Sewell" userId="c802df42025d5e1f" providerId="LiveId" clId="{4B9A188C-F113-41BA-9900-4811CE5CE133}" dt="2018-10-12T08:51:23.807" v="74" actId="2696"/>
        <pc:sldMkLst>
          <pc:docMk/>
          <pc:sldMk cId="3764912576" sldId="584"/>
        </pc:sldMkLst>
      </pc:sldChg>
      <pc:sldChg chg="del">
        <pc:chgData name="Rob Sewell" userId="c802df42025d5e1f" providerId="LiveId" clId="{4B9A188C-F113-41BA-9900-4811CE5CE133}" dt="2018-10-12T08:51:23.819" v="75" actId="2696"/>
        <pc:sldMkLst>
          <pc:docMk/>
          <pc:sldMk cId="3981896108" sldId="585"/>
        </pc:sldMkLst>
      </pc:sldChg>
      <pc:sldChg chg="del">
        <pc:chgData name="Rob Sewell" userId="c802df42025d5e1f" providerId="LiveId" clId="{4B9A188C-F113-41BA-9900-4811CE5CE133}" dt="2018-10-12T08:51:23.839" v="76" actId="2696"/>
        <pc:sldMkLst>
          <pc:docMk/>
          <pc:sldMk cId="2588833411" sldId="587"/>
        </pc:sldMkLst>
      </pc:sldChg>
      <pc:sldChg chg="delSp modSp add modTransition">
        <pc:chgData name="Rob Sewell" userId="c802df42025d5e1f" providerId="LiveId" clId="{4B9A188C-F113-41BA-9900-4811CE5CE133}" dt="2018-10-12T08:42:44.750" v="31"/>
        <pc:sldMkLst>
          <pc:docMk/>
          <pc:sldMk cId="2909401076" sldId="589"/>
        </pc:sldMkLst>
        <pc:spChg chg="del">
          <ac:chgData name="Rob Sewell" userId="c802df42025d5e1f" providerId="LiveId" clId="{4B9A188C-F113-41BA-9900-4811CE5CE133}" dt="2018-10-12T08:42:34.627" v="28" actId="478"/>
          <ac:spMkLst>
            <pc:docMk/>
            <pc:sldMk cId="2909401076" sldId="589"/>
            <ac:spMk id="4" creationId="{E01BAF39-52E5-45F7-B4B6-8024E5648299}"/>
          </ac:spMkLst>
        </pc:spChg>
        <pc:spChg chg="del">
          <ac:chgData name="Rob Sewell" userId="c802df42025d5e1f" providerId="LiveId" clId="{4B9A188C-F113-41BA-9900-4811CE5CE133}" dt="2018-10-12T08:42:32.750" v="27" actId="478"/>
          <ac:spMkLst>
            <pc:docMk/>
            <pc:sldMk cId="2909401076" sldId="589"/>
            <ac:spMk id="5" creationId="{CD299F7B-9D18-442E-94C8-AA9E30D4DEDA}"/>
          </ac:spMkLst>
        </pc:spChg>
        <pc:picChg chg="mod">
          <ac:chgData name="Rob Sewell" userId="c802df42025d5e1f" providerId="LiveId" clId="{4B9A188C-F113-41BA-9900-4811CE5CE133}" dt="2018-10-12T08:42:41.433" v="30" actId="14100"/>
          <ac:picMkLst>
            <pc:docMk/>
            <pc:sldMk cId="2909401076" sldId="589"/>
            <ac:picMk id="2" creationId="{06F8AE84-390D-47AF-B504-8BACA7A53DF9}"/>
          </ac:picMkLst>
        </pc:picChg>
        <pc:picChg chg="del">
          <ac:chgData name="Rob Sewell" userId="c802df42025d5e1f" providerId="LiveId" clId="{4B9A188C-F113-41BA-9900-4811CE5CE133}" dt="2018-10-12T08:42:27.043" v="25" actId="478"/>
          <ac:picMkLst>
            <pc:docMk/>
            <pc:sldMk cId="2909401076" sldId="589"/>
            <ac:picMk id="3" creationId="{90B60C64-ADD5-43B7-94F1-148288590652}"/>
          </ac:picMkLst>
        </pc:picChg>
      </pc:sldChg>
      <pc:sldChg chg="addSp delSp modSp add">
        <pc:chgData name="Rob Sewell" userId="c802df42025d5e1f" providerId="LiveId" clId="{4B9A188C-F113-41BA-9900-4811CE5CE133}" dt="2018-10-12T08:45:49.079" v="46" actId="14100"/>
        <pc:sldMkLst>
          <pc:docMk/>
          <pc:sldMk cId="2833663315" sldId="590"/>
        </pc:sldMkLst>
        <pc:spChg chg="del">
          <ac:chgData name="Rob Sewell" userId="c802df42025d5e1f" providerId="LiveId" clId="{4B9A188C-F113-41BA-9900-4811CE5CE133}" dt="2018-10-12T08:45:32.421" v="40" actId="478"/>
          <ac:spMkLst>
            <pc:docMk/>
            <pc:sldMk cId="2833663315" sldId="590"/>
            <ac:spMk id="2" creationId="{00000000-0000-0000-0000-000000000000}"/>
          </ac:spMkLst>
        </pc:spChg>
        <pc:spChg chg="add del mod">
          <ac:chgData name="Rob Sewell" userId="c802df42025d5e1f" providerId="LiveId" clId="{4B9A188C-F113-41BA-9900-4811CE5CE133}" dt="2018-10-12T08:45:34.549" v="41" actId="478"/>
          <ac:spMkLst>
            <pc:docMk/>
            <pc:sldMk cId="2833663315" sldId="590"/>
            <ac:spMk id="5" creationId="{0E0C69B4-9F88-43AE-BCC4-ACA711C17B37}"/>
          </ac:spMkLst>
        </pc:spChg>
        <pc:spChg chg="del">
          <ac:chgData name="Rob Sewell" userId="c802df42025d5e1f" providerId="LiveId" clId="{4B9A188C-F113-41BA-9900-4811CE5CE133}" dt="2018-10-12T08:45:29.817" v="39" actId="478"/>
          <ac:spMkLst>
            <pc:docMk/>
            <pc:sldMk cId="2833663315" sldId="590"/>
            <ac:spMk id="6" creationId="{87C8EAFE-A65B-48D0-AADD-81295C87574E}"/>
          </ac:spMkLst>
        </pc:spChg>
        <pc:spChg chg="del">
          <ac:chgData name="Rob Sewell" userId="c802df42025d5e1f" providerId="LiveId" clId="{4B9A188C-F113-41BA-9900-4811CE5CE133}" dt="2018-10-12T08:45:27.556" v="38" actId="478"/>
          <ac:spMkLst>
            <pc:docMk/>
            <pc:sldMk cId="2833663315" sldId="590"/>
            <ac:spMk id="8" creationId="{F90A214D-4C30-44A0-B17A-860D55EFB319}"/>
          </ac:spMkLst>
        </pc:spChg>
        <pc:spChg chg="del">
          <ac:chgData name="Rob Sewell" userId="c802df42025d5e1f" providerId="LiveId" clId="{4B9A188C-F113-41BA-9900-4811CE5CE133}" dt="2018-10-12T08:45:37.748" v="43" actId="478"/>
          <ac:spMkLst>
            <pc:docMk/>
            <pc:sldMk cId="2833663315" sldId="590"/>
            <ac:spMk id="14" creationId="{D7D5ACE3-D10D-4B80-908E-3C771FA4CA84}"/>
          </ac:spMkLst>
        </pc:spChg>
        <pc:picChg chg="del">
          <ac:chgData name="Rob Sewell" userId="c802df42025d5e1f" providerId="LiveId" clId="{4B9A188C-F113-41BA-9900-4811CE5CE133}" dt="2018-10-12T08:45:36.011" v="42" actId="478"/>
          <ac:picMkLst>
            <pc:docMk/>
            <pc:sldMk cId="2833663315" sldId="590"/>
            <ac:picMk id="3" creationId="{8DDEB027-A3D8-4824-98D1-94034E381D1A}"/>
          </ac:picMkLst>
        </pc:picChg>
        <pc:picChg chg="add mod">
          <ac:chgData name="Rob Sewell" userId="c802df42025d5e1f" providerId="LiveId" clId="{4B9A188C-F113-41BA-9900-4811CE5CE133}" dt="2018-10-12T08:45:49.079" v="46" actId="14100"/>
          <ac:picMkLst>
            <pc:docMk/>
            <pc:sldMk cId="2833663315" sldId="590"/>
            <ac:picMk id="7" creationId="{33FC2F37-1D95-46C5-95E9-B4260A401466}"/>
          </ac:picMkLst>
        </pc:picChg>
      </pc:sldChg>
      <pc:sldChg chg="del">
        <pc:chgData name="Rob Sewell" userId="c802df42025d5e1f" providerId="LiveId" clId="{4B9A188C-F113-41BA-9900-4811CE5CE133}" dt="2018-10-12T08:51:23.571" v="58" actId="2696"/>
        <pc:sldMkLst>
          <pc:docMk/>
          <pc:sldMk cId="3842217363" sldId="591"/>
        </pc:sldMkLst>
      </pc:sldChg>
      <pc:sldChg chg="add del">
        <pc:chgData name="Rob Sewell" userId="c802df42025d5e1f" providerId="LiveId" clId="{4B9A188C-F113-41BA-9900-4811CE5CE133}" dt="2018-10-12T09:24:16.398" v="133" actId="2696"/>
        <pc:sldMkLst>
          <pc:docMk/>
          <pc:sldMk cId="2604174766" sldId="594"/>
        </pc:sldMkLst>
      </pc:sldChg>
      <pc:sldChg chg="addSp delSp modSp add modTransition modAnim">
        <pc:chgData name="Rob Sewell" userId="c802df42025d5e1f" providerId="LiveId" clId="{4B9A188C-F113-41BA-9900-4811CE5CE133}" dt="2018-10-12T09:23:18.722" v="132"/>
        <pc:sldMkLst>
          <pc:docMk/>
          <pc:sldMk cId="1981344046" sldId="595"/>
        </pc:sldMkLst>
        <pc:spChg chg="mod">
          <ac:chgData name="Rob Sewell" userId="c802df42025d5e1f" providerId="LiveId" clId="{4B9A188C-F113-41BA-9900-4811CE5CE133}" dt="2018-10-12T09:22:25.030" v="124" actId="1076"/>
          <ac:spMkLst>
            <pc:docMk/>
            <pc:sldMk cId="1981344046" sldId="595"/>
            <ac:spMk id="3" creationId="{5A9E3DE0-FCCC-4A00-A78F-2E260ABEB356}"/>
          </ac:spMkLst>
        </pc:spChg>
        <pc:spChg chg="del">
          <ac:chgData name="Rob Sewell" userId="c802df42025d5e1f" providerId="LiveId" clId="{4B9A188C-F113-41BA-9900-4811CE5CE133}" dt="2018-10-12T09:21:56.666" v="118" actId="478"/>
          <ac:spMkLst>
            <pc:docMk/>
            <pc:sldMk cId="1981344046" sldId="595"/>
            <ac:spMk id="7" creationId="{00000000-0000-0000-0000-000000000000}"/>
          </ac:spMkLst>
        </pc:spChg>
        <pc:spChg chg="add del mod">
          <ac:chgData name="Rob Sewell" userId="c802df42025d5e1f" providerId="LiveId" clId="{4B9A188C-F113-41BA-9900-4811CE5CE133}" dt="2018-10-12T09:22:04.022" v="120" actId="478"/>
          <ac:spMkLst>
            <pc:docMk/>
            <pc:sldMk cId="1981344046" sldId="595"/>
            <ac:spMk id="8" creationId="{1AB0F671-6512-4C22-9486-0747DE41B57C}"/>
          </ac:spMkLst>
        </pc:spChg>
        <pc:spChg chg="add mod">
          <ac:chgData name="Rob Sewell" userId="c802df42025d5e1f" providerId="LiveId" clId="{4B9A188C-F113-41BA-9900-4811CE5CE133}" dt="2018-10-12T09:23:12.213" v="131" actId="255"/>
          <ac:spMkLst>
            <pc:docMk/>
            <pc:sldMk cId="1981344046" sldId="595"/>
            <ac:spMk id="9" creationId="{B3695197-2D9C-477A-BAC7-5B348D163F4D}"/>
          </ac:spMkLst>
        </pc:spChg>
        <pc:picChg chg="del">
          <ac:chgData name="Rob Sewell" userId="c802df42025d5e1f" providerId="LiveId" clId="{4B9A188C-F113-41BA-9900-4811CE5CE133}" dt="2018-10-12T09:22:05.780" v="121" actId="478"/>
          <ac:picMkLst>
            <pc:docMk/>
            <pc:sldMk cId="1981344046" sldId="595"/>
            <ac:picMk id="5" creationId="{628FB307-2A6A-41A1-9314-7ADDA5E6A3EF}"/>
          </ac:picMkLst>
        </pc:picChg>
        <pc:picChg chg="mod">
          <ac:chgData name="Rob Sewell" userId="c802df42025d5e1f" providerId="LiveId" clId="{4B9A188C-F113-41BA-9900-4811CE5CE133}" dt="2018-10-12T09:22:31.053" v="126" actId="14100"/>
          <ac:picMkLst>
            <pc:docMk/>
            <pc:sldMk cId="1981344046" sldId="595"/>
            <ac:picMk id="6" creationId="{C8582DC6-893A-4B0C-81DE-E35E577371FD}"/>
          </ac:picMkLst>
        </pc:picChg>
      </pc:sldChg>
      <pc:sldMasterChg chg="delSldLayout">
        <pc:chgData name="Rob Sewell" userId="c802df42025d5e1f" providerId="LiveId" clId="{4B9A188C-F113-41BA-9900-4811CE5CE133}" dt="2018-10-12T08:51:23.686" v="65" actId="2696"/>
        <pc:sldMasterMkLst>
          <pc:docMk/>
          <pc:sldMasterMk cId="535636480" sldId="2147483660"/>
        </pc:sldMasterMkLst>
        <pc:sldLayoutChg chg="del">
          <pc:chgData name="Rob Sewell" userId="c802df42025d5e1f" providerId="LiveId" clId="{4B9A188C-F113-41BA-9900-4811CE5CE133}" dt="2018-10-12T08:51:23.686" v="65" actId="2696"/>
          <pc:sldLayoutMkLst>
            <pc:docMk/>
            <pc:sldMasterMk cId="535636480" sldId="2147483660"/>
            <pc:sldLayoutMk cId="3780674936" sldId="2147483675"/>
          </pc:sldLayoutMkLst>
        </pc:sldLayoutChg>
      </pc:sldMasterChg>
    </pc:docChg>
  </pc:docChgLst>
  <pc:docChgLst>
    <pc:chgData name="Rob Sewell" userId="c802df42025d5e1f" providerId="LiveId" clId="{A14EEB13-2012-4996-B0C9-46DD5A1CAFB4}"/>
    <pc:docChg chg="undo custSel delSld modSld delMainMaster">
      <pc:chgData name="Rob Sewell" userId="c802df42025d5e1f" providerId="LiveId" clId="{A14EEB13-2012-4996-B0C9-46DD5A1CAFB4}" dt="2018-09-14T07:33:00.168" v="40" actId="478"/>
      <pc:docMkLst>
        <pc:docMk/>
      </pc:docMkLst>
      <pc:sldChg chg="addSp modSp modTransition">
        <pc:chgData name="Rob Sewell" userId="c802df42025d5e1f" providerId="LiveId" clId="{A14EEB13-2012-4996-B0C9-46DD5A1CAFB4}" dt="2018-09-11T20:27:23.683" v="21"/>
        <pc:sldMkLst>
          <pc:docMk/>
          <pc:sldMk cId="4098428997" sldId="495"/>
        </pc:sldMkLst>
        <pc:spChg chg="add mod">
          <ac:chgData name="Rob Sewell" userId="c802df42025d5e1f" providerId="LiveId" clId="{A14EEB13-2012-4996-B0C9-46DD5A1CAFB4}" dt="2018-09-11T20:27:03.073" v="19" actId="1076"/>
          <ac:spMkLst>
            <pc:docMk/>
            <pc:sldMk cId="4098428997" sldId="495"/>
            <ac:spMk id="13" creationId="{CC0AE581-4135-4060-B7DD-81443C9C9B9A}"/>
          </ac:spMkLst>
        </pc:spChg>
        <pc:spChg chg="add mod">
          <ac:chgData name="Rob Sewell" userId="c802df42025d5e1f" providerId="LiveId" clId="{A14EEB13-2012-4996-B0C9-46DD5A1CAFB4}" dt="2018-09-11T20:27:03.073" v="19" actId="1076"/>
          <ac:spMkLst>
            <pc:docMk/>
            <pc:sldMk cId="4098428997" sldId="495"/>
            <ac:spMk id="15" creationId="{2D405BEA-E865-4F20-A151-AFD344E88671}"/>
          </ac:spMkLst>
        </pc:spChg>
        <pc:spChg chg="add mod">
          <ac:chgData name="Rob Sewell" userId="c802df42025d5e1f" providerId="LiveId" clId="{A14EEB13-2012-4996-B0C9-46DD5A1CAFB4}" dt="2018-09-11T20:27:03.073" v="19" actId="1076"/>
          <ac:spMkLst>
            <pc:docMk/>
            <pc:sldMk cId="4098428997" sldId="495"/>
            <ac:spMk id="16" creationId="{1D2C6363-B8A5-42ED-AB74-5EF30D4E149B}"/>
          </ac:spMkLst>
        </pc:spChg>
        <pc:spChg chg="add mod">
          <ac:chgData name="Rob Sewell" userId="c802df42025d5e1f" providerId="LiveId" clId="{A14EEB13-2012-4996-B0C9-46DD5A1CAFB4}" dt="2018-09-11T20:27:03.073" v="19" actId="1076"/>
          <ac:spMkLst>
            <pc:docMk/>
            <pc:sldMk cId="4098428997" sldId="495"/>
            <ac:spMk id="17" creationId="{F34C84BF-5F0F-4426-B539-2A79BB88BEBE}"/>
          </ac:spMkLst>
        </pc:spChg>
        <pc:graphicFrameChg chg="add mod">
          <ac:chgData name="Rob Sewell" userId="c802df42025d5e1f" providerId="LiveId" clId="{A14EEB13-2012-4996-B0C9-46DD5A1CAFB4}" dt="2018-09-11T20:27:03.073" v="19" actId="1076"/>
          <ac:graphicFrameMkLst>
            <pc:docMk/>
            <pc:sldMk cId="4098428997" sldId="495"/>
            <ac:graphicFrameMk id="12" creationId="{A457E955-4777-4659-9DF5-179EE862A828}"/>
          </ac:graphicFrameMkLst>
        </pc:graphicFrame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11" creationId="{03C4C173-42CF-4877-90CA-73D7681184A1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14" creationId="{84FE6C13-DB32-40AC-80D5-4552360C0094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18" creationId="{63EAC6FE-9C18-49C0-868B-A889444C2391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19" creationId="{254F4795-9A91-42DC-88BF-BD52FA6FA470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0" creationId="{FE247A33-9EE1-4BC8-9482-F88E7E6B95F1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1" creationId="{A187E394-65CC-4D8D-8696-D27318B1F150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2" creationId="{45D515B3-24AC-41D9-AF4E-D1D29AD2F597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3" creationId="{F5687454-130C-4E89-9917-DC1A308702E1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4" creationId="{14302F55-20D5-439D-84C9-08D3160A1C29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5" creationId="{91C78008-C3CB-438D-A199-007FC3197935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6" creationId="{3B5BA038-F419-4440-BCC1-97F22D25D34C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7" creationId="{E129D5D3-14DE-4198-9ED6-A970248D190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10/12/2018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10/12/2018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273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75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96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6077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13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137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406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975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891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46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https://</a:t>
            </a:r>
            <a:r>
              <a:rPr lang="en-AU" dirty="0" err="1"/>
              <a:t>www.youtube.com</a:t>
            </a:r>
            <a:r>
              <a:rPr lang="en-AU" dirty="0"/>
              <a:t>/</a:t>
            </a:r>
            <a:r>
              <a:rPr lang="en-AU" dirty="0" err="1"/>
              <a:t>watch?v</a:t>
            </a:r>
            <a:r>
              <a:rPr lang="en-AU" dirty="0"/>
              <a:t>=lNCR5yLSwi0  -- 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your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Pester and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PSScriptAnalyzer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“Untested Code is Broken Code”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Infrastructure Testing with Pester - 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www.youtube.com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watch?v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=zSEK74_fsLw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Pester is a unit-testing framework for PowerShell, and perhaps the first open-source software product that ships with Windows itself!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 Adam Bertram will walk you through the Pester philosophy, syntax, and numerous real-world examples in this "Agile-published" book.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Pester Book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creatinghtmlreportsinwindowspowershell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-scripting-toolmaking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pesterbook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2833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2351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324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0669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1234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599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0783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478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888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714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555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756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150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434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947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199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431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97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440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24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57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66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81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76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810" y="1905000"/>
            <a:ext cx="9146381" cy="2667000"/>
          </a:xfrm>
        </p:spPr>
        <p:txBody>
          <a:bodyPr>
            <a:noAutofit/>
          </a:bodyPr>
          <a:lstStyle>
            <a:lvl1pPr>
              <a:defRPr sz="405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810" y="5105400"/>
            <a:ext cx="9146381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468003">
              <a:defRPr/>
            </a:lvl6pPr>
            <a:lvl7pPr marL="1468003">
              <a:defRPr/>
            </a:lvl7pPr>
            <a:lvl8pPr marL="1468003">
              <a:defRPr/>
            </a:lvl8pPr>
            <a:lvl9pPr marL="1468003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10/12/2018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4311" y="274641"/>
            <a:ext cx="1371957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7045" y="3472591"/>
            <a:ext cx="6492240" cy="64025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171" y="277815"/>
            <a:ext cx="9146383" cy="5898573"/>
          </a:xfrm>
        </p:spPr>
        <p:txBody>
          <a:bodyPr vert="eaVert"/>
          <a:lstStyle>
            <a:lvl5pPr>
              <a:defRPr/>
            </a:lvl5pPr>
            <a:lvl6pPr marL="946656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10/12/2018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1425" y="1412778"/>
            <a:ext cx="10363200" cy="930027"/>
          </a:xfrm>
          <a:prstGeom prst="rect">
            <a:avLst/>
          </a:prstGeom>
        </p:spPr>
        <p:txBody>
          <a:bodyPr anchor="ctr"/>
          <a:lstStyle>
            <a:lvl1pPr algn="ctr">
              <a:defRPr sz="3301" b="1" cap="none" baseline="0">
                <a:solidFill>
                  <a:schemeClr val="bg1"/>
                </a:solidFill>
                <a:effectLst>
                  <a:outerShdw blurRad="38100" dist="508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Black" panose="02000000000000000000" pitchFamily="2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99254" y="6093299"/>
            <a:ext cx="6156853" cy="564083"/>
          </a:xfrm>
        </p:spPr>
        <p:txBody>
          <a:bodyPr anchor="t"/>
          <a:lstStyle>
            <a:lvl1pPr marL="0" indent="0" algn="l">
              <a:buNone/>
              <a:defRPr sz="1500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Condensed" panose="02000000000000000000" pitchFamily="2" charset="0"/>
              </a:defRPr>
            </a:lvl1pPr>
            <a:lvl2pPr marL="342991" indent="0">
              <a:buNone/>
              <a:defRPr sz="1350"/>
            </a:lvl2pPr>
            <a:lvl3pPr marL="685983" indent="0">
              <a:buNone/>
              <a:defRPr sz="1200"/>
            </a:lvl3pPr>
            <a:lvl4pPr marL="1028974" indent="0">
              <a:buNone/>
              <a:defRPr sz="1050"/>
            </a:lvl4pPr>
            <a:lvl5pPr marL="1371966" indent="0">
              <a:buNone/>
              <a:defRPr sz="1050"/>
            </a:lvl5pPr>
            <a:lvl6pPr marL="1714957" indent="0">
              <a:buNone/>
              <a:defRPr sz="1050"/>
            </a:lvl6pPr>
            <a:lvl7pPr marL="2057949" indent="0">
              <a:buNone/>
              <a:defRPr sz="1050"/>
            </a:lvl7pPr>
            <a:lvl8pPr marL="2400940" indent="0">
              <a:buNone/>
              <a:defRPr sz="1050"/>
            </a:lvl8pPr>
            <a:lvl9pPr marL="2743932" indent="0">
              <a:buNone/>
              <a:defRPr sz="1050"/>
            </a:lvl9pPr>
          </a:lstStyle>
          <a:p>
            <a:pPr lvl="0"/>
            <a:r>
              <a:rPr lang="de-DE" dirty="0" err="1"/>
              <a:t>Presenter</a:t>
            </a:r>
            <a:r>
              <a:rPr lang="de-DE" dirty="0"/>
              <a:t> Name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5" y="2781300"/>
            <a:ext cx="10363200" cy="935038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333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512500" y="2769555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r">
              <a:defRPr lang="en-US" sz="5400" b="0" i="0" dirty="0">
                <a:solidFill>
                  <a:schemeClr val="tx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11595" y="3707591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>
              <a:defRPr lang="en-US" sz="2400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14BD43-319B-47C0-A64C-F1000BBD402E}"/>
              </a:ext>
            </a:extLst>
          </p:cNvPr>
          <p:cNvSpPr/>
          <p:nvPr userDrawn="1"/>
        </p:nvSpPr>
        <p:spPr>
          <a:xfrm>
            <a:off x="8278624" y="0"/>
            <a:ext cx="3913376" cy="6858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31826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603252" y="2745636"/>
            <a:ext cx="10989733" cy="3304533"/>
          </a:xfrm>
        </p:spPr>
        <p:txBody>
          <a:bodyPr>
            <a:noAutofit/>
          </a:bodyPr>
          <a:lstStyle>
            <a:lvl1pPr marL="231779" marR="0" indent="-231779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1800">
                <a:solidFill>
                  <a:srgbClr val="58585A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603252" y="1645604"/>
            <a:ext cx="10989733" cy="572792"/>
          </a:xfrm>
        </p:spPr>
        <p:txBody>
          <a:bodyPr>
            <a:noAutofit/>
          </a:bodyPr>
          <a:lstStyle>
            <a:lvl1pPr marL="0" marR="0" indent="0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000">
                <a:solidFill>
                  <a:schemeClr val="accent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321176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60194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67502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60194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67502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2031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11590">
              <a:defRPr/>
            </a:lvl2pPr>
            <a:lvl3pPr marL="583085">
              <a:defRPr/>
            </a:lvl3pPr>
            <a:lvl4pPr marL="754581">
              <a:defRPr/>
            </a:lvl4pPr>
            <a:lvl5pPr marL="926077">
              <a:defRPr/>
            </a:lvl5pPr>
            <a:lvl6pPr marL="1097573">
              <a:defRPr baseline="0"/>
            </a:lvl6pPr>
            <a:lvl7pPr marL="1269068">
              <a:defRPr baseline="0"/>
            </a:lvl7pPr>
            <a:lvl8pPr marL="1440564">
              <a:defRPr baseline="0"/>
            </a:lvl8pPr>
            <a:lvl9pPr marL="161206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10/12/2018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1905000"/>
            <a:ext cx="9146381" cy="2667000"/>
          </a:xfrm>
        </p:spPr>
        <p:txBody>
          <a:bodyPr anchor="b">
            <a:noAutofit/>
          </a:bodyPr>
          <a:lstStyle>
            <a:lvl1pPr algn="l">
              <a:defRPr sz="3301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5102527"/>
            <a:ext cx="9146381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10/12/2018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810" y="1905000"/>
            <a:ext cx="4420751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43" y="1905000"/>
            <a:ext cx="4420749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10/12/2018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10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 marL="1468003"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/>
            </a:lvl8pPr>
            <a:lvl9pPr marL="1468003"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10/12/2018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10/12/2018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10/12/2018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809" y="3429000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248" y="1905000"/>
            <a:ext cx="5670757" cy="4038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 baseline="0"/>
            </a:lvl7pPr>
            <a:lvl8pPr>
              <a:defRPr sz="1200" baseline="0"/>
            </a:lvl8pPr>
            <a:lvl9pPr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8989" y="1630823"/>
            <a:ext cx="6292667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10/12/2018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6292" y="1884311"/>
            <a:ext cx="5670757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1800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877" y="1630823"/>
            <a:ext cx="6292667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8019" y="3411748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10/12/2018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1" y="1905000"/>
            <a:ext cx="914638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1"/>
            <a:ext cx="632624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7717" y="6400801"/>
            <a:ext cx="1244183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10/12/2018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893" y="6400801"/>
            <a:ext cx="1143300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983" rtl="0" eaLnBrk="1" latinLnBrk="0" hangingPunct="1">
        <a:lnSpc>
          <a:spcPct val="90000"/>
        </a:lnSpc>
        <a:spcBef>
          <a:spcPct val="0"/>
        </a:spcBef>
        <a:buNone/>
        <a:defRPr sz="2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95" indent="-205795" algn="l" defTabSz="685983" rtl="0" eaLnBrk="1" latinLnBrk="0" hangingPunct="1">
        <a:lnSpc>
          <a:spcPct val="90000"/>
        </a:lnSpc>
        <a:spcBef>
          <a:spcPts val="135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2169" indent="-205795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03665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75161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46656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118152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289648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144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632639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0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3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5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7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8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0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2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3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4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5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6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9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0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RLw-UC03Gwc?utm_source=unsplash&amp;utm_medium=referral&amp;utm_content=creditCopyText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hyperlink" Target="https://unsplash.com/search/photos/checklist?utm_source=unsplash&amp;utm_medium=referral&amp;utm_content=creditCopyText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nam03.safelinks.protection.outlook.com/?url=https://forms.office.com/Pages/ResponsePage.aspx?id%3DPRtzXX0eZUSYU3PvKridQTECVnStr0tNlZOsYYEU5IJUOUhCSlg3OTZIUzk5N0dESlpGV1pNUFVTUy4u&amp;data=02|01||07f8dadf09ba4a459a9f08d62c879e0d|84df9e7fe9f640afb435aaaaaaaaaaaa|1|0|636745358309818690&amp;sdata=FYQyeWJwsK//kRoQcH3Esm82aCnl61DvwWtD6/pr%2BYk%3D&amp;reserved=0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151784" y="6123708"/>
            <a:ext cx="4617640" cy="564083"/>
          </a:xfrm>
        </p:spPr>
        <p:txBody>
          <a:bodyPr>
            <a:normAutofit lnSpcReduction="10000"/>
          </a:bodyPr>
          <a:lstStyle/>
          <a:p>
            <a:r>
              <a:rPr lang="de-DE" sz="1800" dirty="0">
                <a:latin typeface="AppleStorm" panose="02000603000000000000" pitchFamily="50" charset="0"/>
              </a:rPr>
              <a:t>Rob Sewell @sqldbawithbeard https://sqldbawith</a:t>
            </a:r>
            <a:r>
              <a:rPr lang="de-DE" sz="1800" dirty="0">
                <a:solidFill>
                  <a:srgbClr val="FF0000"/>
                </a:solidFill>
                <a:latin typeface="AppleStorm" panose="02000603000000000000" pitchFamily="50" charset="0"/>
              </a:rPr>
              <a:t>A</a:t>
            </a:r>
            <a:r>
              <a:rPr lang="de-DE" sz="1800" dirty="0">
                <a:latin typeface="AppleStorm" panose="02000603000000000000" pitchFamily="50" charset="0"/>
              </a:rPr>
              <a:t>beard.com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2314595" y="1970459"/>
            <a:ext cx="6911220" cy="701461"/>
          </a:xfrm>
        </p:spPr>
        <p:txBody>
          <a:bodyPr>
            <a:noAutofit/>
          </a:bodyPr>
          <a:lstStyle/>
          <a:p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Reliable, Repeatable, Configurable &amp; Automated Validation with </a:t>
            </a:r>
          </a:p>
          <a:p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PowerShell dbachecks</a:t>
            </a:r>
            <a:endParaRPr lang="de-DE" sz="450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62187"/>
            <a:ext cx="1227497" cy="2021139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504" y="4666652"/>
            <a:ext cx="1227497" cy="2021139"/>
          </a:xfrm>
          <a:prstGeom prst="rect">
            <a:avLst/>
          </a:prstGeom>
          <a:effectLst>
            <a:softEdge rad="444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062EEA-F345-4F1F-BE3B-4EF3A4587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279" y="-260973"/>
            <a:ext cx="2344299" cy="234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4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636" y="1275422"/>
            <a:ext cx="6768752" cy="50745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3728848" y="1484784"/>
            <a:ext cx="3381281" cy="773430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610371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27448" y="1196752"/>
            <a:ext cx="4034043" cy="936104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19936" y="1043947"/>
            <a:ext cx="2304256" cy="12329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56240" y="1337243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FF0000"/>
                </a:solidFill>
              </a:rPr>
              <a:t>PRODUCTION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5519936" y="2492896"/>
            <a:ext cx="6192688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No SA account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Backup Compression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FULL Recovery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Secure Backup Location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Agent Alerts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Production Agent Jobs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Only Certain Production AD Groups allowed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7696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09164" y="2240868"/>
            <a:ext cx="4034043" cy="936104"/>
          </a:xfrm>
          <a:prstGeom prst="rect">
            <a:avLst/>
          </a:prstGeom>
          <a:noFill/>
          <a:ln w="730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46576" y="2092457"/>
            <a:ext cx="2304256" cy="1232925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67493" y="2385753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chemeClr val="accent4"/>
                </a:solidFill>
              </a:rPr>
              <a:t>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5546576" y="4005064"/>
            <a:ext cx="6192688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Different Backup Strategy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Test Agent Jobs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Needs the Testers AD Groups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7141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27448" y="3280048"/>
            <a:ext cx="4034043" cy="936104"/>
          </a:xfrm>
          <a:prstGeom prst="rect">
            <a:avLst/>
          </a:prstGeom>
          <a:noFill/>
          <a:ln w="73025">
            <a:solidFill>
              <a:srgbClr val="337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62364" y="3032084"/>
            <a:ext cx="2304256" cy="1232925"/>
          </a:xfrm>
          <a:prstGeom prst="rightArrow">
            <a:avLst/>
          </a:prstGeom>
          <a:solidFill>
            <a:srgbClr val="337D38"/>
          </a:solidFill>
          <a:ln>
            <a:solidFill>
              <a:srgbClr val="337D3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51071" y="3280048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337D38"/>
                </a:solidFill>
              </a:rPr>
              <a:t>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1098104" y="4697714"/>
            <a:ext cx="61926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Simple Recovery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No Agent Jobs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Definitely no Production AD Information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SA Account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2688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76" y="1191816"/>
            <a:ext cx="6441843" cy="48294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9264352" y="1197546"/>
            <a:ext cx="1152128" cy="4823742"/>
          </a:xfrm>
          <a:prstGeom prst="rect">
            <a:avLst/>
          </a:prstGeom>
          <a:noFill/>
          <a:ln w="730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477781" y="2305158"/>
            <a:ext cx="4682115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Global view of one ‘widgets’ environments might be needed for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Project Managers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Team Leaders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Release Managers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Agile Teams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A214D-4C30-44A0-B17A-860D55EFB319}"/>
              </a:ext>
            </a:extLst>
          </p:cNvPr>
          <p:cNvSpPr txBox="1"/>
          <p:nvPr/>
        </p:nvSpPr>
        <p:spPr>
          <a:xfrm>
            <a:off x="839416" y="1351387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7030A0"/>
                </a:solidFill>
              </a:rPr>
              <a:t>Widget One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3656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76" y="1191816"/>
            <a:ext cx="6441843" cy="48294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8040216" y="1197546"/>
            <a:ext cx="2448272" cy="3167558"/>
          </a:xfrm>
          <a:prstGeom prst="rect">
            <a:avLst/>
          </a:prstGeom>
          <a:noFill/>
          <a:ln w="730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477781" y="2305158"/>
            <a:ext cx="4682115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For those ‘special’ SQL Servers that don’t fit in the usual boxes</a:t>
            </a:r>
          </a:p>
          <a:p>
            <a:pPr>
              <a:lnSpc>
                <a:spcPct val="90000"/>
              </a:lnSpc>
            </a:pPr>
            <a:endParaRPr lang="en-GB" sz="2400" dirty="0"/>
          </a:p>
          <a:p>
            <a:pPr>
              <a:lnSpc>
                <a:spcPct val="90000"/>
              </a:lnSpc>
            </a:pPr>
            <a:endParaRPr lang="en-GB" sz="2400" dirty="0"/>
          </a:p>
          <a:p>
            <a:pPr>
              <a:lnSpc>
                <a:spcPct val="90000"/>
              </a:lnSpc>
            </a:pPr>
            <a:r>
              <a:rPr lang="en-GB" sz="2400" dirty="0"/>
              <a:t>I.E. SharePoint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A214D-4C30-44A0-B17A-860D55EFB319}"/>
              </a:ext>
            </a:extLst>
          </p:cNvPr>
          <p:cNvSpPr txBox="1"/>
          <p:nvPr/>
        </p:nvSpPr>
        <p:spPr>
          <a:xfrm>
            <a:off x="839416" y="1351387"/>
            <a:ext cx="443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7030A0"/>
                </a:solidFill>
              </a:rPr>
              <a:t>Special Snowflakes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D2C408-ECC4-4043-87D7-95B5241A7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953672" y="1287349"/>
            <a:ext cx="7349349" cy="41223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5462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3FC2F37-1D95-46C5-95E9-B4260A401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5" y="318956"/>
            <a:ext cx="11064806" cy="62063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3663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666108" y="5733256"/>
            <a:ext cx="7056784" cy="921152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may need output instantly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108" y="-105717"/>
            <a:ext cx="6859785" cy="1020762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AE7A1F-8F6F-4CF6-B2ED-69BC5B3DC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966" y="1289861"/>
            <a:ext cx="8546068" cy="42782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954431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5360" y="764705"/>
            <a:ext cx="11593288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may want to automate and integrate with other solutions (DevOps, Daily Checks, Incident Response, Maintenance Windows) </a:t>
            </a:r>
            <a:br>
              <a:rPr lang="en-US" dirty="0"/>
            </a:b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2AA631-0DE0-4E4D-9C60-F3BCD5681E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596" y="2276872"/>
            <a:ext cx="7272808" cy="421453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1358D24-7A5A-4B90-9D01-A70BFE98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260649"/>
            <a:ext cx="6859785" cy="765771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275189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79376" y="981589"/>
            <a:ext cx="11233248" cy="467965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Management want output they understand</a:t>
            </a:r>
            <a:endParaRPr lang="en-US" sz="2400" dirty="0"/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9E9094-EB47-4092-A9BA-19081136B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230" y="2020546"/>
            <a:ext cx="9359539" cy="382814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792" y="468050"/>
            <a:ext cx="5119616" cy="765771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CB085B-D91C-4905-8F4E-97A776D38402}"/>
              </a:ext>
            </a:extLst>
          </p:cNvPr>
          <p:cNvSpPr/>
          <p:nvPr/>
        </p:nvSpPr>
        <p:spPr>
          <a:xfrm>
            <a:off x="4426875" y="6070364"/>
            <a:ext cx="3379451" cy="3312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50" b="1" i="1" dirty="0">
                <a:latin typeface="AppleStorm" panose="02000603000000000000" pitchFamily="50" charset="0"/>
              </a:rPr>
              <a:t>– (and with pretty interactive pictures !)</a:t>
            </a:r>
            <a:endParaRPr lang="en-US" sz="900" b="1" i="1" dirty="0">
              <a:latin typeface="AppleStorm" panose="02000603000000000000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30657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608" y="404665"/>
            <a:ext cx="7265318" cy="765771"/>
          </a:xfrm>
        </p:spPr>
        <p:txBody>
          <a:bodyPr>
            <a:noAutofit/>
          </a:bodyPr>
          <a:lstStyle/>
          <a:p>
            <a:pPr algn="ctr"/>
            <a:r>
              <a:rPr lang="en-US" sz="4051" b="1" i="1" dirty="0">
                <a:latin typeface="AppleStorm" panose="02000603000000000000" pitchFamily="50" charset="0"/>
              </a:rPr>
              <a:t>Speaker Questionnaire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3392" y="1628800"/>
            <a:ext cx="11233248" cy="4584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Name</a:t>
            </a:r>
            <a:r>
              <a:rPr lang="en-GB" sz="2401" b="1" i="1" dirty="0">
                <a:latin typeface="AppleStorm" panose="02000603000000000000" pitchFamily="50" charset="0"/>
              </a:rPr>
              <a:t> : Rob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Occupation</a:t>
            </a:r>
            <a:r>
              <a:rPr lang="en-GB" sz="3001" b="1" i="1" dirty="0"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DBA, Automator, Do-</a:t>
            </a:r>
            <a:r>
              <a:rPr lang="en-GB" sz="2401" b="1" i="1" dirty="0" err="1">
                <a:latin typeface="AppleStorm" panose="02000603000000000000" pitchFamily="50" charset="0"/>
              </a:rPr>
              <a:t>er</a:t>
            </a:r>
            <a:r>
              <a:rPr lang="en-GB" sz="2401" b="1" i="1" dirty="0">
                <a:latin typeface="AppleStorm" panose="02000603000000000000" pitchFamily="50" charset="0"/>
              </a:rPr>
              <a:t>, Trainer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Interests</a:t>
            </a:r>
            <a:r>
              <a:rPr lang="en-GB" sz="2401" b="1" i="1" dirty="0">
                <a:latin typeface="AppleStorm" panose="02000603000000000000" pitchFamily="50" charset="0"/>
              </a:rPr>
              <a:t> : PowerShell, Automation And SQL (PaaS </a:t>
            </a:r>
            <a:r>
              <a:rPr lang="en-GB" sz="2401" b="1" i="1" dirty="0" err="1">
                <a:latin typeface="AppleStorm" panose="02000603000000000000" pitchFamily="50" charset="0"/>
              </a:rPr>
              <a:t>geddit</a:t>
            </a:r>
            <a:r>
              <a:rPr lang="en-GB" sz="2401" b="1" i="1" dirty="0">
                <a:latin typeface="AppleStorm" panose="02000603000000000000" pitchFamily="50" charset="0"/>
              </a:rPr>
              <a:t>?)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Interesting Fact </a:t>
            </a:r>
            <a:r>
              <a:rPr lang="en-GB" sz="2401" b="1" i="1" dirty="0">
                <a:latin typeface="AppleStorm" panose="02000603000000000000" pitchFamily="50" charset="0"/>
              </a:rPr>
              <a:t>: Beard. (Still) Plays Cricket, Flies Drone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Speaker</a:t>
            </a:r>
            <a:r>
              <a:rPr lang="en-GB" sz="24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SQL Saturdays, SQL Relay, PowerShell Events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Community</a:t>
            </a:r>
            <a:r>
              <a:rPr lang="en-GB" sz="24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SQL South West , SQL Sat Exeter , PowerShell VG, PowerShell Conference EU Organiser, dbareports, dbatools, dbachecks, MVP</a:t>
            </a:r>
          </a:p>
        </p:txBody>
      </p:sp>
    </p:spTree>
    <p:extLst>
      <p:ext uri="{BB962C8B-B14F-4D97-AF65-F5344CB8AC3E}">
        <p14:creationId xmlns:p14="http://schemas.microsoft.com/office/powerpoint/2010/main" val="34807033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551384" y="1844824"/>
            <a:ext cx="11305256" cy="3816423"/>
          </a:xfrm>
        </p:spPr>
        <p:txBody>
          <a:bodyPr/>
          <a:lstStyle/>
          <a:p>
            <a:pPr lvl="0">
              <a:lnSpc>
                <a:spcPct val="120000"/>
              </a:lnSpc>
            </a:pP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Create redistributable, easily configurable Pester tests using industry leaders checklists</a:t>
            </a:r>
          </a:p>
          <a:p>
            <a:pPr lvl="0">
              <a:lnSpc>
                <a:spcPct val="120000"/>
              </a:lnSpc>
            </a:pP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Enable output to suit the requirements of different types of end users human and machine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3501" y="283953"/>
            <a:ext cx="2844997" cy="1020762"/>
          </a:xfrm>
        </p:spPr>
        <p:txBody>
          <a:bodyPr>
            <a:normAutofit/>
          </a:bodyPr>
          <a:lstStyle/>
          <a:p>
            <a:r>
              <a:rPr lang="en-US" sz="4951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Our Goal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2389977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65289" y="223395"/>
            <a:ext cx="6661421" cy="848739"/>
          </a:xfrm>
        </p:spPr>
        <p:txBody>
          <a:bodyPr>
            <a:normAutofit/>
          </a:bodyPr>
          <a:lstStyle/>
          <a:p>
            <a:r>
              <a:rPr lang="en-US" sz="4951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System Requirements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79376" y="1820063"/>
            <a:ext cx="3680532" cy="390525"/>
          </a:xfrm>
        </p:spPr>
        <p:txBody>
          <a:bodyPr>
            <a:noAutofit/>
          </a:bodyPr>
          <a:lstStyle/>
          <a:p>
            <a:r>
              <a:rPr lang="en-US" sz="6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Minimum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6779424" y="1643602"/>
            <a:ext cx="5294571" cy="566986"/>
          </a:xfrm>
        </p:spPr>
        <p:txBody>
          <a:bodyPr>
            <a:noAutofit/>
          </a:bodyPr>
          <a:lstStyle/>
          <a:p>
            <a:r>
              <a:rPr lang="en-US" sz="6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Recommended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23392" y="2189831"/>
            <a:ext cx="5400600" cy="4191497"/>
          </a:xfrm>
        </p:spPr>
        <p:txBody>
          <a:bodyPr>
            <a:normAutofit fontScale="85000" lnSpcReduction="20000"/>
          </a:bodyPr>
          <a:lstStyle/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Client</a:t>
            </a:r>
            <a:endParaRPr lang="en-US" sz="47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v4</a:t>
            </a:r>
            <a:br>
              <a:rPr lang="en-US" sz="47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</a:br>
            <a:endParaRPr lang="en-US" sz="47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Modules</a:t>
            </a:r>
            <a:endParaRPr lang="en-US" sz="47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dbatools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Pester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 err="1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PSFramework</a:t>
            </a:r>
            <a:endParaRPr lang="en-US" sz="47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7426164" y="2172490"/>
            <a:ext cx="3854411" cy="1175942"/>
          </a:xfrm>
        </p:spPr>
        <p:txBody>
          <a:bodyPr>
            <a:noAutofit/>
          </a:bodyPr>
          <a:lstStyle/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0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Client</a:t>
            </a:r>
            <a:endParaRPr lang="en-US" sz="40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0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v5.1</a:t>
            </a:r>
            <a:endParaRPr lang="en-US" sz="40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83AB18B-4912-4D0E-9E75-0E047A4F09A1}"/>
              </a:ext>
            </a:extLst>
          </p:cNvPr>
          <p:cNvSpPr txBox="1">
            <a:spLocks/>
          </p:cNvSpPr>
          <p:nvPr/>
        </p:nvSpPr>
        <p:spPr>
          <a:xfrm>
            <a:off x="4583832" y="3130229"/>
            <a:ext cx="7376021" cy="1175942"/>
          </a:xfrm>
          <a:prstGeom prst="rect">
            <a:avLst/>
          </a:prstGeom>
        </p:spPr>
        <p:txBody>
          <a:bodyPr vert="horz" lIns="68598" tIns="34299" rIns="68598" bIns="34299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100000"/>
              <a:buFont typeface="Arial" pitchFamily="34" charset="0"/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4000" b="1" i="1" dirty="0">
                <a:solidFill>
                  <a:srgbClr val="7030A0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Server</a:t>
            </a:r>
            <a:endParaRPr lang="en-GB" sz="4000" b="1" i="1" dirty="0">
              <a:solidFill>
                <a:srgbClr val="7030A0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4000" i="1" dirty="0">
                <a:solidFill>
                  <a:srgbClr val="7030A0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Everything dbatools supports</a:t>
            </a: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4000" i="1" dirty="0">
                <a:solidFill>
                  <a:srgbClr val="7030A0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From SQL2000 to SQL </a:t>
            </a:r>
            <a:r>
              <a:rPr lang="en-GB" sz="4000" i="1" dirty="0" err="1">
                <a:solidFill>
                  <a:srgbClr val="7030A0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vNext</a:t>
            </a:r>
            <a:endParaRPr lang="en-GB" sz="4000" i="1" dirty="0">
              <a:solidFill>
                <a:srgbClr val="7030A0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40984289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33905" y="305262"/>
            <a:ext cx="5302100" cy="1020762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Installation is easy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05299" y="2126209"/>
            <a:ext cx="7524836" cy="223209"/>
          </a:xfrm>
        </p:spPr>
        <p:txBody>
          <a:bodyPr>
            <a:noAutofit/>
          </a:bodyPr>
          <a:lstStyle/>
          <a:p>
            <a:r>
              <a:rPr lang="en-US" sz="4400" b="1" i="1" dirty="0">
                <a:latin typeface="AppleStorm" panose="02000603000000000000" pitchFamily="50" charset="0"/>
              </a:rPr>
              <a:t>PowerShell Gallery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282879-3171-40C0-8D9C-F7DA49AE9494}"/>
              </a:ext>
            </a:extLst>
          </p:cNvPr>
          <p:cNvSpPr/>
          <p:nvPr/>
        </p:nvSpPr>
        <p:spPr>
          <a:xfrm>
            <a:off x="371364" y="2924944"/>
            <a:ext cx="11449272" cy="148886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Install-Module dbachecks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Install-Module dbachecks –Scope </a:t>
            </a:r>
            <a:r>
              <a:rPr lang="en-US" sz="3200" dirty="0" err="1">
                <a:latin typeface="Lucida Console" panose="020B0609040504020204" pitchFamily="49" charset="0"/>
              </a:rPr>
              <a:t>CurrentUser</a:t>
            </a:r>
            <a:endParaRPr lang="en-US" sz="3200" dirty="0">
              <a:latin typeface="Lucida Console" panose="020B06090405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A8D58F-AD4F-45AC-A3EF-D3318A631598}"/>
              </a:ext>
            </a:extLst>
          </p:cNvPr>
          <p:cNvSpPr/>
          <p:nvPr/>
        </p:nvSpPr>
        <p:spPr>
          <a:xfrm>
            <a:off x="3242858" y="5805265"/>
            <a:ext cx="6284194" cy="468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i="1" dirty="0">
                <a:latin typeface="AppleStorm" panose="02000603000000000000" pitchFamily="50" charset="0"/>
              </a:rPr>
              <a:t>* Automatically installs required modules</a:t>
            </a:r>
          </a:p>
        </p:txBody>
      </p:sp>
    </p:spTree>
    <p:extLst>
      <p:ext uri="{BB962C8B-B14F-4D97-AF65-F5344CB8AC3E}">
        <p14:creationId xmlns:p14="http://schemas.microsoft.com/office/powerpoint/2010/main" val="75578004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7528" y="1412776"/>
            <a:ext cx="9146380" cy="1020762"/>
          </a:xfrm>
        </p:spPr>
        <p:txBody>
          <a:bodyPr>
            <a:normAutofit/>
          </a:bodyPr>
          <a:lstStyle/>
          <a:p>
            <a:r>
              <a:rPr lang="en-US" sz="6000" b="1" i="1" dirty="0">
                <a:latin typeface="AppleStorm" panose="02000603000000000000" pitchFamily="50" charset="0"/>
              </a:rPr>
              <a:t>Need an offline install?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93E06F-BCD8-4CE7-9DEF-45EF91000C7E}"/>
              </a:ext>
            </a:extLst>
          </p:cNvPr>
          <p:cNvSpPr/>
          <p:nvPr/>
        </p:nvSpPr>
        <p:spPr>
          <a:xfrm>
            <a:off x="407369" y="3037482"/>
            <a:ext cx="11449272" cy="66794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Lucida Console" panose="020B0609040504020204" pitchFamily="49" charset="0"/>
              </a:rPr>
              <a:t>Save-Module </a:t>
            </a:r>
            <a:r>
              <a:rPr lang="en-US" sz="2800" dirty="0" err="1">
                <a:latin typeface="Lucida Console" panose="020B0609040504020204" pitchFamily="49" charset="0"/>
              </a:rPr>
              <a:t>dbachecks</a:t>
            </a:r>
            <a:r>
              <a:rPr lang="en-US" sz="2800" dirty="0">
                <a:latin typeface="Lucida Console" panose="020B0609040504020204" pitchFamily="49" charset="0"/>
              </a:rPr>
              <a:t>, dbatools, Pester, </a:t>
            </a:r>
            <a:r>
              <a:rPr lang="en-US" sz="2800" dirty="0" err="1">
                <a:latin typeface="Lucida Console" panose="020B0609040504020204" pitchFamily="49" charset="0"/>
              </a:rPr>
              <a:t>PSFramework</a:t>
            </a:r>
            <a:endParaRPr lang="en-US" sz="28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56013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371364" y="2924944"/>
            <a:ext cx="11449272" cy="750205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PowerShell &gt; Get-</a:t>
            </a:r>
            <a:r>
              <a:rPr lang="en-US" sz="3200" dirty="0" err="1">
                <a:latin typeface="Lucida Console" panose="020B0609040504020204" pitchFamily="49" charset="0"/>
              </a:rPr>
              <a:t>DbcCheck</a:t>
            </a:r>
            <a:endParaRPr lang="en-US" sz="3200" dirty="0">
              <a:latin typeface="Lucida Console" panose="020B06090405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2E7DF-02F0-446B-9185-9FC1A2999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2904" y="746532"/>
            <a:ext cx="11231665" cy="439284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925DA7-D12E-419B-BDB5-C1EC23BFB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Checks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9349010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Checks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5E3D5D-3C0E-4024-B39A-DDFDFC811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1556792"/>
            <a:ext cx="11231665" cy="43928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657215-1C08-4E14-AFFA-A69C6CF6A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4912" y="1945033"/>
            <a:ext cx="10389671" cy="296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4053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Checks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1B71A6-2C5A-4BB2-8424-FC1D11502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163" y="1945033"/>
            <a:ext cx="10389671" cy="296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2012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371364" y="3053897"/>
            <a:ext cx="11449272" cy="750205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PowerShell &gt; Get-</a:t>
            </a:r>
            <a:r>
              <a:rPr lang="en-US" sz="3200" dirty="0" err="1">
                <a:latin typeface="Lucida Console" panose="020B0609040504020204" pitchFamily="49" charset="0"/>
              </a:rPr>
              <a:t>DbcConfig</a:t>
            </a:r>
            <a:endParaRPr lang="en-US" sz="3200" dirty="0">
              <a:latin typeface="Lucida Console" panose="020B06090405040202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BDCBBEA-AE63-4FBD-A155-CED7B600F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4625"/>
            <a:ext cx="11377264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Configs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4A8A23-455D-4052-895F-47F0EC0FA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2744" y="980728"/>
            <a:ext cx="9217304" cy="44797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0760421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4625"/>
            <a:ext cx="11377264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Configs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D4597-443A-4A9B-AD0C-6869C5D6B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348" y="1412776"/>
            <a:ext cx="9217304" cy="44797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0DF51-6278-42A4-AD09-231802184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6800" y="2276872"/>
            <a:ext cx="10681118" cy="20911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7254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4625"/>
            <a:ext cx="11377264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Configs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1E5219-411C-4D1C-868D-B62E66735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35" y="2384884"/>
            <a:ext cx="10684129" cy="20882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8276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Contact Me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3716AD-FD2D-40C5-8F86-EDF13A52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6617029"/>
            <a:ext cx="9144000" cy="255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AE0F7C-DDAF-4B02-A344-7F56AB0C2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189" y="74278"/>
            <a:ext cx="1156591" cy="115659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F12AD7D-7813-4A78-8B1E-82BB78F0AB77}"/>
              </a:ext>
            </a:extLst>
          </p:cNvPr>
          <p:cNvGrpSpPr/>
          <p:nvPr/>
        </p:nvGrpSpPr>
        <p:grpSpPr>
          <a:xfrm>
            <a:off x="878562" y="2299886"/>
            <a:ext cx="3385330" cy="705545"/>
            <a:chOff x="104210" y="5480224"/>
            <a:chExt cx="2010650" cy="485775"/>
          </a:xfrm>
        </p:grpSpPr>
        <p:pic>
          <p:nvPicPr>
            <p:cNvPr id="24" name="Picture 3" descr="twitter.png">
              <a:extLst>
                <a:ext uri="{FF2B5EF4-FFF2-40B4-BE49-F238E27FC236}">
                  <a16:creationId xmlns:a16="http://schemas.microsoft.com/office/drawing/2014/main" id="{146D41E1-76CB-4ECD-8274-ACC32F39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10" y="5480224"/>
              <a:ext cx="447196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6FA8C723-96F4-4E22-8651-C7BD32D45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13" y="5556912"/>
              <a:ext cx="1790247" cy="312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101" dirty="0"/>
                <a:t> @</a:t>
              </a:r>
              <a:r>
                <a:rPr lang="en-GB" sz="2101" dirty="0" err="1"/>
                <a:t>sqldbawithbeard</a:t>
              </a:r>
              <a:endParaRPr lang="en-GB" sz="2101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35BF02-7B16-46B2-940F-818CB143C08E}"/>
              </a:ext>
            </a:extLst>
          </p:cNvPr>
          <p:cNvGrpSpPr/>
          <p:nvPr/>
        </p:nvGrpSpPr>
        <p:grpSpPr>
          <a:xfrm>
            <a:off x="8040217" y="2279403"/>
            <a:ext cx="3421381" cy="718152"/>
            <a:chOff x="1978579" y="5487854"/>
            <a:chExt cx="1720096" cy="485775"/>
          </a:xfrm>
        </p:grpSpPr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1604D43A-A1C8-4542-BF0D-01CB57EA6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371" y="5544993"/>
              <a:ext cx="1432304" cy="34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401" u="sng" dirty="0" err="1"/>
                <a:t>robsewellsqldba</a:t>
              </a:r>
              <a:endParaRPr lang="en-CA" sz="2401" dirty="0">
                <a:cs typeface="Proxima Nova Light" charset="0"/>
              </a:endParaRPr>
            </a:p>
          </p:txBody>
        </p:sp>
        <p:pic>
          <p:nvPicPr>
            <p:cNvPr id="43" name="Picture 42" descr="linkedin.png">
              <a:extLst>
                <a:ext uri="{FF2B5EF4-FFF2-40B4-BE49-F238E27FC236}">
                  <a16:creationId xmlns:a16="http://schemas.microsoft.com/office/drawing/2014/main" id="{FF9B9605-BBEF-44B2-A7D7-C3B3F4E50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579" y="5487854"/>
              <a:ext cx="451302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62CE31A-64F2-4108-BF18-46B17CE6D402}"/>
              </a:ext>
            </a:extLst>
          </p:cNvPr>
          <p:cNvGrpSpPr/>
          <p:nvPr/>
        </p:nvGrpSpPr>
        <p:grpSpPr>
          <a:xfrm>
            <a:off x="4637460" y="3562295"/>
            <a:ext cx="3438391" cy="702208"/>
            <a:chOff x="6646631" y="5472586"/>
            <a:chExt cx="1753382" cy="53356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F620A42-153F-4D31-9680-7D3735142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46631" y="5472586"/>
              <a:ext cx="448737" cy="53356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8AB2D1-E2DF-44C4-B612-8023A0E9954E}"/>
                </a:ext>
              </a:extLst>
            </p:cNvPr>
            <p:cNvSpPr txBox="1"/>
            <p:nvPr/>
          </p:nvSpPr>
          <p:spPr>
            <a:xfrm>
              <a:off x="6935774" y="5598709"/>
              <a:ext cx="1464239" cy="262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GB" sz="1500" dirty="0"/>
                <a:t>sqldbawith</a:t>
              </a:r>
              <a:r>
                <a:rPr lang="en-GB" sz="1500" dirty="0">
                  <a:solidFill>
                    <a:srgbClr val="FF0000"/>
                  </a:solidFill>
                </a:rPr>
                <a:t>A</a:t>
              </a:r>
              <a:r>
                <a:rPr lang="en-GB" sz="1500" dirty="0"/>
                <a:t>beard.com</a:t>
              </a:r>
              <a:endParaRPr lang="en-US" sz="15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D1E124B-7354-4E15-978F-95DE84BAE0CF}"/>
              </a:ext>
            </a:extLst>
          </p:cNvPr>
          <p:cNvSpPr txBox="1"/>
          <p:nvPr/>
        </p:nvSpPr>
        <p:spPr>
          <a:xfrm>
            <a:off x="1343472" y="5094321"/>
            <a:ext cx="30142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1500" dirty="0"/>
              <a:t>mrrobsewell@outlook.com</a:t>
            </a:r>
            <a:endParaRPr lang="en-US" sz="1500" dirty="0"/>
          </a:p>
        </p:txBody>
      </p:sp>
      <p:pic>
        <p:nvPicPr>
          <p:cNvPr id="1026" name="Picture 2" descr="https://encrypted-tbn0.gstatic.com/images?q=tbn:ANd9GcR_obGyBUe2x2bZhqVCSYxAnZdSu0aU86aCSQa_r4EmNrmah7EuNJgLkQ">
            <a:extLst>
              <a:ext uri="{FF2B5EF4-FFF2-40B4-BE49-F238E27FC236}">
                <a16:creationId xmlns:a16="http://schemas.microsoft.com/office/drawing/2014/main" id="{FC777C3D-4ACF-4CEE-869E-943258C3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88" y="4978953"/>
            <a:ext cx="644221" cy="64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0C46F-1848-49CA-BD84-C8E3FBD4BA5A}"/>
              </a:ext>
            </a:extLst>
          </p:cNvPr>
          <p:cNvSpPr txBox="1"/>
          <p:nvPr/>
        </p:nvSpPr>
        <p:spPr>
          <a:xfrm>
            <a:off x="9143294" y="5024423"/>
            <a:ext cx="237688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RobSewell.info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921B0-BFE5-4F3E-9A00-C6B01D7C5E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2224" y="4941307"/>
            <a:ext cx="681867" cy="681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ED583D-72F3-44C7-A373-2148554C28C6}"/>
              </a:ext>
            </a:extLst>
          </p:cNvPr>
          <p:cNvSpPr txBox="1"/>
          <p:nvPr/>
        </p:nvSpPr>
        <p:spPr>
          <a:xfrm rot="19979224">
            <a:off x="91277" y="630006"/>
            <a:ext cx="2863064" cy="78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95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Quick Poll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CFFD2F9-3AAC-469E-92A6-691528D5EB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502" y="22662"/>
            <a:ext cx="1275692" cy="127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83612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How Do I Run A Check?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371364" y="2924944"/>
            <a:ext cx="11449272" cy="148886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PowerShell &gt; Invoke-</a:t>
            </a:r>
            <a:r>
              <a:rPr lang="en-US" sz="3200" dirty="0" err="1">
                <a:latin typeface="Lucida Console" panose="020B0609040504020204" pitchFamily="49" charset="0"/>
              </a:rPr>
              <a:t>DbcCheck</a:t>
            </a:r>
            <a:r>
              <a:rPr lang="en-US" sz="3200" dirty="0">
                <a:latin typeface="Lucida Console" panose="020B0609040504020204" pitchFamily="49" charset="0"/>
              </a:rPr>
              <a:t> –</a:t>
            </a:r>
            <a:r>
              <a:rPr lang="en-US" sz="3200" dirty="0" err="1">
                <a:latin typeface="Lucida Console" panose="020B0609040504020204" pitchFamily="49" charset="0"/>
              </a:rPr>
              <a:t>SqlInstance</a:t>
            </a:r>
            <a:r>
              <a:rPr lang="en-US" sz="3200" dirty="0">
                <a:latin typeface="Lucida Console" panose="020B0609040504020204" pitchFamily="49" charset="0"/>
              </a:rPr>
              <a:t> ROB-XPS –Check </a:t>
            </a:r>
            <a:r>
              <a:rPr lang="en-US" sz="3200" dirty="0" err="1">
                <a:latin typeface="Lucida Console" panose="020B0609040504020204" pitchFamily="49" charset="0"/>
              </a:rPr>
              <a:t>FailedJob</a:t>
            </a:r>
            <a:endParaRPr lang="en-US" sz="3200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8760505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-99392"/>
            <a:ext cx="6859785" cy="765771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Invoke-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Run A Check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9D8BB8-682A-4925-AAB6-0DDEAC755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157" y="1038271"/>
            <a:ext cx="9627686" cy="47814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1718177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Configurations?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281352" y="2448699"/>
            <a:ext cx="11629293" cy="196060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# Set the instances to check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Set-</a:t>
            </a:r>
            <a:r>
              <a:rPr lang="en-GB" sz="2800" dirty="0" err="1">
                <a:latin typeface="Lucida Console" panose="020B0609040504020204" pitchFamily="49" charset="0"/>
              </a:rPr>
              <a:t>DbcConfig</a:t>
            </a:r>
            <a:r>
              <a:rPr lang="en-GB" sz="2800" dirty="0">
                <a:latin typeface="Lucida Console" panose="020B0609040504020204" pitchFamily="49" charset="0"/>
              </a:rPr>
              <a:t> -Name </a:t>
            </a:r>
            <a:r>
              <a:rPr lang="en-GB" sz="2800" dirty="0" err="1">
                <a:latin typeface="Lucida Console" panose="020B0609040504020204" pitchFamily="49" charset="0"/>
              </a:rPr>
              <a:t>app.sqlinstance</a:t>
            </a:r>
            <a:r>
              <a:rPr lang="en-GB" sz="2800" dirty="0">
                <a:latin typeface="Lucida Console" panose="020B0609040504020204" pitchFamily="49" charset="0"/>
              </a:rPr>
              <a:t> Rob-XPS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Invoke-</a:t>
            </a:r>
            <a:r>
              <a:rPr lang="en-GB" sz="2800" dirty="0" err="1">
                <a:latin typeface="Lucida Console" panose="020B0609040504020204" pitchFamily="49" charset="0"/>
              </a:rPr>
              <a:t>DbcCheck</a:t>
            </a:r>
            <a:r>
              <a:rPr lang="en-GB" sz="2800" dirty="0">
                <a:latin typeface="Lucida Console" panose="020B0609040504020204" pitchFamily="49" charset="0"/>
              </a:rPr>
              <a:t> -Check </a:t>
            </a:r>
            <a:r>
              <a:rPr lang="en-GB" sz="2800" dirty="0" err="1">
                <a:latin typeface="Lucida Console" panose="020B0609040504020204" pitchFamily="49" charset="0"/>
              </a:rPr>
              <a:t>OlaInstalled</a:t>
            </a:r>
            <a:endParaRPr lang="en-GB" sz="2800" dirty="0">
              <a:latin typeface="Lucida Console" panose="020B06090405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1C2E08-4D34-48F7-BD5D-16FFF1E69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4952" y="1052735"/>
            <a:ext cx="7849741" cy="47525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3736467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Configurations?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E9F11F-D255-4D00-BCB5-1402E5C3D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128" y="1412776"/>
            <a:ext cx="7849741" cy="47525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4E8FD3-21BB-4151-B641-A73DE3F8EBA3}"/>
              </a:ext>
            </a:extLst>
          </p:cNvPr>
          <p:cNvSpPr/>
          <p:nvPr/>
        </p:nvSpPr>
        <p:spPr>
          <a:xfrm>
            <a:off x="12792744" y="2276872"/>
            <a:ext cx="11629293" cy="196060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Set-</a:t>
            </a:r>
            <a:r>
              <a:rPr lang="en-GB" sz="2800" dirty="0" err="1">
                <a:latin typeface="Lucida Console" panose="020B0609040504020204" pitchFamily="49" charset="0"/>
              </a:rPr>
              <a:t>DbcConfig</a:t>
            </a:r>
            <a:r>
              <a:rPr lang="en-GB" sz="2800" dirty="0">
                <a:latin typeface="Lucida Console" panose="020B0609040504020204" pitchFamily="49" charset="0"/>
              </a:rPr>
              <a:t> -Name </a:t>
            </a:r>
            <a:r>
              <a:rPr lang="en-GB" sz="2800" dirty="0" err="1">
                <a:latin typeface="Lucida Console" panose="020B0609040504020204" pitchFamily="49" charset="0"/>
              </a:rPr>
              <a:t>policy.ola.database</a:t>
            </a:r>
            <a:r>
              <a:rPr lang="en-GB" sz="2800" dirty="0">
                <a:latin typeface="Lucida Console" panose="020B0609040504020204" pitchFamily="49" charset="0"/>
              </a:rPr>
              <a:t> -Value DBA-Admin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Invoke-</a:t>
            </a:r>
            <a:r>
              <a:rPr lang="en-GB" sz="2800" dirty="0" err="1">
                <a:latin typeface="Lucida Console" panose="020B0609040504020204" pitchFamily="49" charset="0"/>
              </a:rPr>
              <a:t>DbcCheck</a:t>
            </a:r>
            <a:r>
              <a:rPr lang="en-GB" sz="2800" dirty="0">
                <a:latin typeface="Lucida Console" panose="020B0609040504020204" pitchFamily="49" charset="0"/>
              </a:rPr>
              <a:t> -Check </a:t>
            </a:r>
            <a:r>
              <a:rPr lang="en-GB" sz="2800" dirty="0" err="1">
                <a:latin typeface="Lucida Console" panose="020B0609040504020204" pitchFamily="49" charset="0"/>
              </a:rPr>
              <a:t>OlaInstalled</a:t>
            </a:r>
            <a:endParaRPr lang="en-GB" sz="2800" dirty="0">
              <a:latin typeface="Lucida Console" panose="020B06090405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E99F4C-3FB4-43C7-B643-3BD8F7FA8656}"/>
              </a:ext>
            </a:extLst>
          </p:cNvPr>
          <p:cNvSpPr txBox="1"/>
          <p:nvPr/>
        </p:nvSpPr>
        <p:spPr>
          <a:xfrm>
            <a:off x="12774484" y="1200410"/>
            <a:ext cx="964907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I don’t have Ola installed in the default  database (master)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4912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Configurations?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281352" y="2448699"/>
            <a:ext cx="11629293" cy="196060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Set-</a:t>
            </a:r>
            <a:r>
              <a:rPr lang="en-GB" sz="2800" dirty="0" err="1">
                <a:latin typeface="Lucida Console" panose="020B0609040504020204" pitchFamily="49" charset="0"/>
              </a:rPr>
              <a:t>DbcConfig</a:t>
            </a:r>
            <a:r>
              <a:rPr lang="en-GB" sz="2800" dirty="0">
                <a:latin typeface="Lucida Console" panose="020B0609040504020204" pitchFamily="49" charset="0"/>
              </a:rPr>
              <a:t> -Name </a:t>
            </a:r>
            <a:r>
              <a:rPr lang="en-GB" sz="2800" dirty="0" err="1">
                <a:latin typeface="Lucida Console" panose="020B0609040504020204" pitchFamily="49" charset="0"/>
              </a:rPr>
              <a:t>policy.ola.database</a:t>
            </a:r>
            <a:r>
              <a:rPr lang="en-GB" sz="2800" dirty="0">
                <a:latin typeface="Lucida Console" panose="020B0609040504020204" pitchFamily="49" charset="0"/>
              </a:rPr>
              <a:t> -Value DBA-Admin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Invoke-</a:t>
            </a:r>
            <a:r>
              <a:rPr lang="en-GB" sz="2800" dirty="0" err="1">
                <a:latin typeface="Lucida Console" panose="020B0609040504020204" pitchFamily="49" charset="0"/>
              </a:rPr>
              <a:t>DbcCheck</a:t>
            </a:r>
            <a:r>
              <a:rPr lang="en-GB" sz="2800" dirty="0">
                <a:latin typeface="Lucida Console" panose="020B0609040504020204" pitchFamily="49" charset="0"/>
              </a:rPr>
              <a:t> -Check </a:t>
            </a:r>
            <a:r>
              <a:rPr lang="en-GB" sz="2800" dirty="0" err="1">
                <a:latin typeface="Lucida Console" panose="020B0609040504020204" pitchFamily="49" charset="0"/>
              </a:rPr>
              <a:t>OlaInstalled</a:t>
            </a:r>
            <a:endParaRPr lang="en-GB" sz="2800" dirty="0">
              <a:latin typeface="Lucida Console" panose="020B060904050402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504C15-4ABD-44D9-B5AE-DB9D498370A1}"/>
              </a:ext>
            </a:extLst>
          </p:cNvPr>
          <p:cNvSpPr txBox="1"/>
          <p:nvPr/>
        </p:nvSpPr>
        <p:spPr>
          <a:xfrm>
            <a:off x="839416" y="1412776"/>
            <a:ext cx="964907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I don’t have Ola installed in the default  database (master)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1FE64-C288-40D9-9939-54EBE424B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4792" y="1124744"/>
            <a:ext cx="9811049" cy="42572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81896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Configurations?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463D78-D4BD-4130-8F87-C8C88CFAB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475" y="1628800"/>
            <a:ext cx="9811049" cy="42572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8833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794" y="404664"/>
            <a:ext cx="8110412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Export-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/Import-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299356" y="1743570"/>
            <a:ext cx="11593288" cy="337085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Export-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–Path C:\Users\Beard\git\PesterConfigs\Application1_PROD.json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Export-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-Path C:\Users\Hair\git\PesterConfigs\Client1_System2_Quick.json</a:t>
            </a:r>
          </a:p>
          <a:p>
            <a:pPr>
              <a:lnSpc>
                <a:spcPct val="150000"/>
              </a:lnSpc>
            </a:pPr>
            <a:endParaRPr lang="en-GB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Import-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-Path Git:\</a:t>
            </a:r>
            <a:r>
              <a:rPr lang="en-GB" dirty="0" err="1">
                <a:latin typeface="Lucida Console" panose="020B0609040504020204" pitchFamily="49" charset="0"/>
              </a:rPr>
              <a:t>PesterConfigs</a:t>
            </a:r>
            <a:r>
              <a:rPr lang="en-GB" dirty="0">
                <a:latin typeface="Lucida Console" panose="020B0609040504020204" pitchFamily="49" charset="0"/>
              </a:rPr>
              <a:t>\Application1_PROD.json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Invoke-</a:t>
            </a:r>
            <a:r>
              <a:rPr lang="en-GB" dirty="0" err="1">
                <a:latin typeface="Lucida Console" panose="020B0609040504020204" pitchFamily="49" charset="0"/>
              </a:rPr>
              <a:t>DbcCheck</a:t>
            </a:r>
            <a:endParaRPr lang="en-GB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endParaRPr lang="en-GB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Import-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-Path Git:\</a:t>
            </a:r>
            <a:r>
              <a:rPr lang="en-GB" dirty="0" err="1">
                <a:latin typeface="Lucida Console" panose="020B0609040504020204" pitchFamily="49" charset="0"/>
              </a:rPr>
              <a:t>PesterConfigs</a:t>
            </a:r>
            <a:r>
              <a:rPr lang="en-GB" dirty="0">
                <a:latin typeface="Lucida Console" panose="020B0609040504020204" pitchFamily="49" charset="0"/>
              </a:rPr>
              <a:t>\Client1_System2_Quick.json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Invoke-</a:t>
            </a:r>
            <a:r>
              <a:rPr lang="en-GB" dirty="0" err="1">
                <a:latin typeface="Lucida Console" panose="020B0609040504020204" pitchFamily="49" charset="0"/>
              </a:rPr>
              <a:t>DbcCheck</a:t>
            </a:r>
            <a:endParaRPr lang="en-GB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49638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9796" y="404664"/>
            <a:ext cx="3672408" cy="765771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83332" y="1556372"/>
            <a:ext cx="12025336" cy="374525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Import-</a:t>
            </a:r>
            <a:r>
              <a:rPr lang="en-GB" sz="1600" dirty="0" err="1">
                <a:latin typeface="Lucida Console" panose="020B0609040504020204" pitchFamily="49" charset="0"/>
              </a:rPr>
              <a:t>DbcConfig</a:t>
            </a:r>
            <a:r>
              <a:rPr lang="en-GB" sz="1600" dirty="0">
                <a:latin typeface="Lucida Console" panose="020B0609040504020204" pitchFamily="49" charset="0"/>
              </a:rPr>
              <a:t> –path Git:\</a:t>
            </a:r>
            <a:r>
              <a:rPr lang="en-GB" sz="1600" dirty="0" err="1">
                <a:latin typeface="Lucida Console" panose="020B0609040504020204" pitchFamily="49" charset="0"/>
              </a:rPr>
              <a:t>PesterConfigs</a:t>
            </a:r>
            <a:r>
              <a:rPr lang="en-GB" sz="1600" dirty="0">
                <a:latin typeface="Lucida Console" panose="020B0609040504020204" pitchFamily="49" charset="0"/>
              </a:rPr>
              <a:t>\App1_Dev.json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Invoke-</a:t>
            </a:r>
            <a:r>
              <a:rPr lang="en-GB" sz="1600" dirty="0" err="1">
                <a:latin typeface="Lucida Console" panose="020B0609040504020204" pitchFamily="49" charset="0"/>
              </a:rPr>
              <a:t>DbcCheck</a:t>
            </a:r>
            <a:r>
              <a:rPr lang="en-GB" sz="1600" dirty="0">
                <a:latin typeface="Lucida Console" panose="020B0609040504020204" pitchFamily="49" charset="0"/>
              </a:rPr>
              <a:t> -Show Summary -</a:t>
            </a:r>
            <a:r>
              <a:rPr lang="en-GB" sz="1600" dirty="0" err="1">
                <a:latin typeface="Lucida Console" panose="020B0609040504020204" pitchFamily="49" charset="0"/>
              </a:rPr>
              <a:t>PassThru</a:t>
            </a:r>
            <a:r>
              <a:rPr lang="en-GB" sz="1600" dirty="0">
                <a:latin typeface="Lucida Console" panose="020B0609040504020204" pitchFamily="49" charset="0"/>
              </a:rPr>
              <a:t> | Update-</a:t>
            </a:r>
            <a:r>
              <a:rPr lang="en-GB" sz="16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600" dirty="0">
                <a:latin typeface="Lucida Console" panose="020B0609040504020204" pitchFamily="49" charset="0"/>
              </a:rPr>
              <a:t> –Environment Development</a:t>
            </a:r>
          </a:p>
          <a:p>
            <a:pPr>
              <a:lnSpc>
                <a:spcPct val="150000"/>
              </a:lnSpc>
            </a:pPr>
            <a:br>
              <a:rPr lang="en-GB" sz="1600" dirty="0">
                <a:latin typeface="Lucida Console" panose="020B0609040504020204" pitchFamily="49" charset="0"/>
              </a:rPr>
            </a:br>
            <a:r>
              <a:rPr lang="en-GB" sz="1600" dirty="0">
                <a:latin typeface="Lucida Console" panose="020B0609040504020204" pitchFamily="49" charset="0"/>
              </a:rPr>
              <a:t>Import-</a:t>
            </a:r>
            <a:r>
              <a:rPr lang="en-GB" sz="1600" dirty="0" err="1">
                <a:latin typeface="Lucida Console" panose="020B0609040504020204" pitchFamily="49" charset="0"/>
              </a:rPr>
              <a:t>DbcConfig</a:t>
            </a:r>
            <a:r>
              <a:rPr lang="en-GB" sz="1600" dirty="0">
                <a:latin typeface="Lucida Console" panose="020B0609040504020204" pitchFamily="49" charset="0"/>
              </a:rPr>
              <a:t> –path Git:\</a:t>
            </a:r>
            <a:r>
              <a:rPr lang="en-GB" sz="1600" dirty="0" err="1">
                <a:latin typeface="Lucida Console" panose="020B0609040504020204" pitchFamily="49" charset="0"/>
              </a:rPr>
              <a:t>PesterConfigs</a:t>
            </a:r>
            <a:r>
              <a:rPr lang="en-GB" sz="1600" dirty="0">
                <a:latin typeface="Lucida Console" panose="020B0609040504020204" pitchFamily="49" charset="0"/>
              </a:rPr>
              <a:t>\App1_Test.json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Invoke-</a:t>
            </a:r>
            <a:r>
              <a:rPr lang="en-GB" sz="1600" dirty="0" err="1">
                <a:latin typeface="Lucida Console" panose="020B0609040504020204" pitchFamily="49" charset="0"/>
              </a:rPr>
              <a:t>DbcCheck</a:t>
            </a:r>
            <a:r>
              <a:rPr lang="en-GB" sz="1600" dirty="0">
                <a:latin typeface="Lucida Console" panose="020B0609040504020204" pitchFamily="49" charset="0"/>
              </a:rPr>
              <a:t> -Show Summary -</a:t>
            </a:r>
            <a:r>
              <a:rPr lang="en-GB" sz="1600" dirty="0" err="1">
                <a:latin typeface="Lucida Console" panose="020B0609040504020204" pitchFamily="49" charset="0"/>
              </a:rPr>
              <a:t>PassThru</a:t>
            </a:r>
            <a:r>
              <a:rPr lang="en-GB" sz="1600" dirty="0">
                <a:latin typeface="Lucida Console" panose="020B0609040504020204" pitchFamily="49" charset="0"/>
              </a:rPr>
              <a:t> | Update-</a:t>
            </a:r>
            <a:r>
              <a:rPr lang="en-GB" sz="16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600" dirty="0">
                <a:latin typeface="Lucida Console" panose="020B0609040504020204" pitchFamily="49" charset="0"/>
              </a:rPr>
              <a:t> –Environment Test</a:t>
            </a:r>
          </a:p>
          <a:p>
            <a:pPr>
              <a:lnSpc>
                <a:spcPct val="150000"/>
              </a:lnSpc>
            </a:pPr>
            <a:br>
              <a:rPr lang="en-GB" sz="1600" dirty="0">
                <a:latin typeface="Lucida Console" panose="020B0609040504020204" pitchFamily="49" charset="0"/>
              </a:rPr>
            </a:br>
            <a:r>
              <a:rPr lang="en-GB" sz="1600" dirty="0">
                <a:latin typeface="Lucida Console" panose="020B0609040504020204" pitchFamily="49" charset="0"/>
              </a:rPr>
              <a:t>Import-</a:t>
            </a:r>
            <a:r>
              <a:rPr lang="en-GB" sz="1600" dirty="0" err="1">
                <a:latin typeface="Lucida Console" panose="020B0609040504020204" pitchFamily="49" charset="0"/>
              </a:rPr>
              <a:t>DbcConfig</a:t>
            </a:r>
            <a:r>
              <a:rPr lang="en-GB" sz="1600" dirty="0">
                <a:latin typeface="Lucida Console" panose="020B0609040504020204" pitchFamily="49" charset="0"/>
              </a:rPr>
              <a:t> –path Git:\</a:t>
            </a:r>
            <a:r>
              <a:rPr lang="en-GB" sz="1600" dirty="0" err="1">
                <a:latin typeface="Lucida Console" panose="020B0609040504020204" pitchFamily="49" charset="0"/>
              </a:rPr>
              <a:t>PesterConfigs</a:t>
            </a:r>
            <a:r>
              <a:rPr lang="en-GB" sz="1600" dirty="0">
                <a:latin typeface="Lucida Console" panose="020B0609040504020204" pitchFamily="49" charset="0"/>
              </a:rPr>
              <a:t>\App1_PROD.json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Invoke-</a:t>
            </a:r>
            <a:r>
              <a:rPr lang="en-GB" sz="1600" dirty="0" err="1">
                <a:latin typeface="Lucida Console" panose="020B0609040504020204" pitchFamily="49" charset="0"/>
              </a:rPr>
              <a:t>DbcCheck</a:t>
            </a:r>
            <a:r>
              <a:rPr lang="en-GB" sz="1600" dirty="0">
                <a:latin typeface="Lucida Console" panose="020B0609040504020204" pitchFamily="49" charset="0"/>
              </a:rPr>
              <a:t> -Show Summary -</a:t>
            </a:r>
            <a:r>
              <a:rPr lang="en-GB" sz="1600" dirty="0" err="1">
                <a:latin typeface="Lucida Console" panose="020B0609040504020204" pitchFamily="49" charset="0"/>
              </a:rPr>
              <a:t>PassThru</a:t>
            </a:r>
            <a:r>
              <a:rPr lang="en-GB" sz="1600" dirty="0">
                <a:latin typeface="Lucida Console" panose="020B0609040504020204" pitchFamily="49" charset="0"/>
              </a:rPr>
              <a:t> | Update-</a:t>
            </a:r>
            <a:r>
              <a:rPr lang="en-GB" sz="16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600" dirty="0">
                <a:latin typeface="Lucida Console" panose="020B0609040504020204" pitchFamily="49" charset="0"/>
              </a:rPr>
              <a:t> –Environment Production</a:t>
            </a:r>
          </a:p>
          <a:p>
            <a:pPr>
              <a:lnSpc>
                <a:spcPct val="150000"/>
              </a:lnSpc>
            </a:pPr>
            <a:br>
              <a:rPr lang="en-GB" sz="1600" dirty="0">
                <a:latin typeface="Lucida Console" panose="020B0609040504020204" pitchFamily="49" charset="0"/>
              </a:rPr>
            </a:br>
            <a:r>
              <a:rPr lang="en-GB" sz="1600" dirty="0">
                <a:latin typeface="Lucida Console" panose="020B0609040504020204" pitchFamily="49" charset="0"/>
              </a:rPr>
              <a:t>Start-</a:t>
            </a:r>
            <a:r>
              <a:rPr lang="en-GB" sz="1600" dirty="0" err="1">
                <a:latin typeface="Lucida Console" panose="020B0609040504020204" pitchFamily="49" charset="0"/>
              </a:rPr>
              <a:t>DbcPowerbi</a:t>
            </a:r>
            <a:r>
              <a:rPr lang="en-GB" sz="1600" dirty="0">
                <a:latin typeface="Lucida Console" panose="020B0609040504020204" pitchFamily="49" charset="0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39045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046" y="116632"/>
            <a:ext cx="3573908" cy="765771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4" name="Picture 6" descr="image">
            <a:extLst>
              <a:ext uri="{FF2B5EF4-FFF2-40B4-BE49-F238E27FC236}">
                <a16:creationId xmlns:a16="http://schemas.microsoft.com/office/drawing/2014/main" id="{89FD959A-636B-4929-B7FF-731D6AE3D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882403"/>
            <a:ext cx="10225136" cy="574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22675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C1612CC-7570-4CA5-9FBC-64A07D622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1654" y="476672"/>
            <a:ext cx="6228692" cy="765771"/>
          </a:xfrm>
        </p:spPr>
        <p:txBody>
          <a:bodyPr>
            <a:noAutofit/>
          </a:bodyPr>
          <a:lstStyle/>
          <a:p>
            <a:r>
              <a:rPr lang="en-US" sz="48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Got your own Checks?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17941B-395E-4AC9-97D7-9EBCE6DD0F60}"/>
              </a:ext>
            </a:extLst>
          </p:cNvPr>
          <p:cNvSpPr/>
          <p:nvPr/>
        </p:nvSpPr>
        <p:spPr>
          <a:xfrm>
            <a:off x="479376" y="1472145"/>
            <a:ext cx="11107234" cy="50353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>
                <a:latin typeface="Lucida Console" panose="020B0609040504020204" pitchFamily="49" charset="0"/>
              </a:rPr>
              <a:t>Set-</a:t>
            </a:r>
            <a:r>
              <a:rPr lang="en-GB" sz="2000" dirty="0" err="1">
                <a:latin typeface="Lucida Console" panose="020B0609040504020204" pitchFamily="49" charset="0"/>
              </a:rPr>
              <a:t>DbcConfig</a:t>
            </a:r>
            <a:r>
              <a:rPr lang="en-GB" sz="2000" dirty="0">
                <a:latin typeface="Lucida Console" panose="020B0609040504020204" pitchFamily="49" charset="0"/>
              </a:rPr>
              <a:t> –Name </a:t>
            </a:r>
            <a:r>
              <a:rPr lang="en-GB" sz="2000" dirty="0" err="1">
                <a:latin typeface="Lucida Console" panose="020B0609040504020204" pitchFamily="49" charset="0"/>
              </a:rPr>
              <a:t>app.checkrepos</a:t>
            </a:r>
            <a:r>
              <a:rPr lang="en-GB" sz="2000" dirty="0">
                <a:latin typeface="Lucida Console" panose="020B0609040504020204" pitchFamily="49" charset="0"/>
              </a:rPr>
              <a:t> –Value ‘Path To </a:t>
            </a:r>
            <a:r>
              <a:rPr lang="en-GB" sz="2000" dirty="0" err="1">
                <a:latin typeface="Lucida Console" panose="020B0609040504020204" pitchFamily="49" charset="0"/>
              </a:rPr>
              <a:t>PesterTests</a:t>
            </a:r>
            <a:r>
              <a:rPr lang="en-GB" sz="2000" dirty="0">
                <a:latin typeface="Lucida Console" panose="020B0609040504020204" pitchFamily="49" charset="0"/>
              </a:rPr>
              <a:t>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F0A78B-69D3-4060-B280-ECB0835CD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600" y="2420888"/>
            <a:ext cx="5780800" cy="38737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2423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90B60C64-ADD5-43B7-94F1-1482885906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770" y="403876"/>
            <a:ext cx="9092463" cy="60502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BAF39-52E5-45F7-B4B6-8024E5648299}"/>
              </a:ext>
            </a:extLst>
          </p:cNvPr>
          <p:cNvSpPr/>
          <p:nvPr/>
        </p:nvSpPr>
        <p:spPr>
          <a:xfrm>
            <a:off x="2237275" y="5711757"/>
            <a:ext cx="330327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5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1350" dirty="0">
                <a:solidFill>
                  <a:srgbClr val="999999"/>
                </a:solidFill>
                <a:latin typeface="-apple-system"/>
                <a:hlinkClick r:id="rId3"/>
              </a:rPr>
              <a:t>Glenn Carstens-Peters</a:t>
            </a:r>
            <a:r>
              <a:rPr lang="en-GB" sz="135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1350" dirty="0" err="1">
                <a:solidFill>
                  <a:srgbClr val="999999"/>
                </a:solidFill>
                <a:latin typeface="-apple-system"/>
                <a:hlinkClick r:id="rId4"/>
              </a:rPr>
              <a:t>Unsplash</a:t>
            </a:r>
            <a:endParaRPr lang="en-GB" sz="1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299F7B-9D18-442E-94C8-AA9E30D4DEDA}"/>
              </a:ext>
            </a:extLst>
          </p:cNvPr>
          <p:cNvSpPr/>
          <p:nvPr/>
        </p:nvSpPr>
        <p:spPr>
          <a:xfrm>
            <a:off x="1610190" y="4765099"/>
            <a:ext cx="4535216" cy="1108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602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Check Lists</a:t>
            </a:r>
            <a:endParaRPr lang="en-GB" sz="6602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F8AE84-390D-47AF-B504-8BACA7A53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12824" y="1052736"/>
            <a:ext cx="7486507" cy="420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3432" y="836712"/>
            <a:ext cx="67687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Hey Beardy !</a:t>
            </a:r>
          </a:p>
          <a:p>
            <a:r>
              <a:rPr lang="en-GB" sz="7200" b="1" i="1">
                <a:solidFill>
                  <a:srgbClr val="FFC000"/>
                </a:solidFill>
                <a:latin typeface="AppleStorm" panose="02000603000000000000" pitchFamily="50" charset="0"/>
              </a:rPr>
              <a:t> </a:t>
            </a:r>
            <a:endParaRPr lang="en-GB" sz="7200" b="1" i="1" dirty="0">
              <a:solidFill>
                <a:srgbClr val="FFC000"/>
              </a:solidFill>
              <a:latin typeface="AppleStorm" panose="02000603000000000000" pitchFamily="50" charset="0"/>
            </a:endParaRPr>
          </a:p>
          <a:p>
            <a: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MUST BE TIME </a:t>
            </a:r>
            <a:b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</a:br>
            <a: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FOR A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-1"/>
            <a:ext cx="3866184" cy="685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0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2148052" y="22209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Questions?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Textplatzhalter 2"/>
          <p:cNvSpPr>
            <a:spLocks noGrp="1"/>
          </p:cNvSpPr>
          <p:nvPr>
            <p:ph type="body" idx="1"/>
          </p:nvPr>
        </p:nvSpPr>
        <p:spPr>
          <a:xfrm>
            <a:off x="8882439" y="5168437"/>
            <a:ext cx="2871178" cy="423172"/>
          </a:xfrm>
        </p:spPr>
        <p:txBody>
          <a:bodyPr>
            <a:normAutofit fontScale="77500" lnSpcReduction="20000"/>
          </a:bodyPr>
          <a:lstStyle/>
          <a:p>
            <a:r>
              <a:rPr lang="de-DE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Rob Sewell @sqldbawithbeard https://sqldbawith</a:t>
            </a:r>
            <a:r>
              <a:rPr lang="de-DE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A</a:t>
            </a:r>
            <a:r>
              <a:rPr lang="de-DE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beard.com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58519" y="3703115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039" y="1911696"/>
            <a:ext cx="2168852" cy="309395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620179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24897" y="213251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717215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27216" y="213766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9733" y="2461664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498071" y="218653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101715" y="241149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016535" y="3684646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149120" y="375312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254405" y="380294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438412" y="4077241"/>
            <a:ext cx="1022156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557894" y="41048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92D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690099" y="4148298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942081" y="391445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457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5" grpId="0" build="p"/>
      <p:bldP spid="3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78E56BC-7EE7-494F-AD5E-AB9835856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25" y="1"/>
            <a:ext cx="12188825" cy="68511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F27358-0AA8-48D6-94FD-F6FB41179DD5}"/>
              </a:ext>
            </a:extLst>
          </p:cNvPr>
          <p:cNvSpPr/>
          <p:nvPr/>
        </p:nvSpPr>
        <p:spPr>
          <a:xfrm>
            <a:off x="335360" y="1772817"/>
            <a:ext cx="4868640" cy="529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cs typeface="Calibri Light"/>
            </a:endParaRPr>
          </a:p>
          <a:p>
            <a:r>
              <a:rPr lang="en-US" sz="3200" b="1" i="1" dirty="0">
                <a:solidFill>
                  <a:srgbClr val="7030A0"/>
                </a:solidFill>
                <a:highlight>
                  <a:srgbClr val="FFFF00"/>
                </a:highlight>
                <a:latin typeface="AppleStorm" panose="02000603000000000000" pitchFamily="50" charset="0"/>
                <a:cs typeface="Calibri Light"/>
              </a:rPr>
              <a:t>Just like Jimi Hendrix …</a:t>
            </a:r>
          </a:p>
          <a:p>
            <a:endParaRPr lang="en-US" sz="3200" b="1" i="1" dirty="0">
              <a:solidFill>
                <a:srgbClr val="7030A0"/>
              </a:solidFill>
              <a:highlight>
                <a:srgbClr val="FFFF00"/>
              </a:highlight>
              <a:latin typeface="AppleStorm" panose="02000603000000000000" pitchFamily="50" charset="0"/>
              <a:cs typeface="Calibri Light"/>
            </a:endParaRPr>
          </a:p>
          <a:p>
            <a:r>
              <a:rPr lang="en-US" sz="3200" b="1" i="1" dirty="0">
                <a:solidFill>
                  <a:srgbClr val="7030A0"/>
                </a:solidFill>
                <a:highlight>
                  <a:srgbClr val="FFFF00"/>
                </a:highlight>
                <a:latin typeface="AppleStorm" panose="02000603000000000000" pitchFamily="50" charset="0"/>
                <a:ea typeface="Calibri"/>
                <a:cs typeface="Calibri"/>
              </a:rPr>
              <a:t>We love to get feedback</a:t>
            </a:r>
            <a:endParaRPr lang="en-US" sz="3200" b="1" i="1" dirty="0">
              <a:solidFill>
                <a:srgbClr val="7030A0"/>
              </a:solidFill>
              <a:highlight>
                <a:srgbClr val="FFFF00"/>
              </a:highlight>
              <a:latin typeface="AppleStorm" panose="02000603000000000000" pitchFamily="50" charset="0"/>
              <a:cs typeface="Calibri"/>
            </a:endParaRPr>
          </a:p>
          <a:p>
            <a:pPr algn="ctr"/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pPr algn="ctr"/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pPr algn="ctr"/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pPr algn="ctr"/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r>
              <a:rPr lang="en-US" sz="3200" b="1" i="1" dirty="0">
                <a:solidFill>
                  <a:srgbClr val="7030A0"/>
                </a:solidFill>
                <a:latin typeface="AppleStorm" panose="02000603000000000000" pitchFamily="50" charset="0"/>
                <a:ea typeface="Calibri"/>
                <a:cs typeface="Calibri"/>
                <a:hlinkClick r:id="rId3"/>
              </a:rPr>
              <a:t>Please complete the </a:t>
            </a:r>
          </a:p>
          <a:p>
            <a:r>
              <a:rPr lang="en-US" sz="3200" b="1" i="1" dirty="0">
                <a:solidFill>
                  <a:srgbClr val="7030A0"/>
                </a:solidFill>
                <a:latin typeface="AppleStorm" panose="02000603000000000000" pitchFamily="50" charset="0"/>
                <a:cs typeface="Calibri"/>
                <a:hlinkClick r:id="rId3"/>
              </a:rPr>
              <a:t>session feedback forms</a:t>
            </a:r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cs typeface="Calibri"/>
            </a:endParaRPr>
          </a:p>
          <a:p>
            <a:endParaRPr lang="en-GB" dirty="0">
              <a:solidFill>
                <a:prstClr val="white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997703935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Contact Me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3716AD-FD2D-40C5-8F86-EDF13A52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6617029"/>
            <a:ext cx="9144000" cy="255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AE0F7C-DDAF-4B02-A344-7F56AB0C2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189" y="74278"/>
            <a:ext cx="1156591" cy="115659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F12AD7D-7813-4A78-8B1E-82BB78F0AB77}"/>
              </a:ext>
            </a:extLst>
          </p:cNvPr>
          <p:cNvGrpSpPr/>
          <p:nvPr/>
        </p:nvGrpSpPr>
        <p:grpSpPr>
          <a:xfrm>
            <a:off x="878562" y="2299886"/>
            <a:ext cx="3385330" cy="705545"/>
            <a:chOff x="104210" y="5480224"/>
            <a:chExt cx="2010650" cy="485775"/>
          </a:xfrm>
        </p:grpSpPr>
        <p:pic>
          <p:nvPicPr>
            <p:cNvPr id="24" name="Picture 3" descr="twitter.png">
              <a:extLst>
                <a:ext uri="{FF2B5EF4-FFF2-40B4-BE49-F238E27FC236}">
                  <a16:creationId xmlns:a16="http://schemas.microsoft.com/office/drawing/2014/main" id="{146D41E1-76CB-4ECD-8274-ACC32F39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10" y="5480224"/>
              <a:ext cx="447196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6FA8C723-96F4-4E22-8651-C7BD32D45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13" y="5556912"/>
              <a:ext cx="1790247" cy="312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101" dirty="0"/>
                <a:t> @</a:t>
              </a:r>
              <a:r>
                <a:rPr lang="en-GB" sz="2101" dirty="0" err="1"/>
                <a:t>sqldbawithbeard</a:t>
              </a:r>
              <a:endParaRPr lang="en-GB" sz="2101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35BF02-7B16-46B2-940F-818CB143C08E}"/>
              </a:ext>
            </a:extLst>
          </p:cNvPr>
          <p:cNvGrpSpPr/>
          <p:nvPr/>
        </p:nvGrpSpPr>
        <p:grpSpPr>
          <a:xfrm>
            <a:off x="8040217" y="2279403"/>
            <a:ext cx="3421381" cy="718152"/>
            <a:chOff x="1978579" y="5487854"/>
            <a:chExt cx="1720096" cy="485775"/>
          </a:xfrm>
        </p:grpSpPr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1604D43A-A1C8-4542-BF0D-01CB57EA6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371" y="5544993"/>
              <a:ext cx="1432304" cy="34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401" u="sng" dirty="0" err="1"/>
                <a:t>robsewellsqldba</a:t>
              </a:r>
              <a:endParaRPr lang="en-CA" sz="2401" dirty="0">
                <a:cs typeface="Proxima Nova Light" charset="0"/>
              </a:endParaRPr>
            </a:p>
          </p:txBody>
        </p:sp>
        <p:pic>
          <p:nvPicPr>
            <p:cNvPr id="43" name="Picture 42" descr="linkedin.png">
              <a:extLst>
                <a:ext uri="{FF2B5EF4-FFF2-40B4-BE49-F238E27FC236}">
                  <a16:creationId xmlns:a16="http://schemas.microsoft.com/office/drawing/2014/main" id="{FF9B9605-BBEF-44B2-A7D7-C3B3F4E50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579" y="5487854"/>
              <a:ext cx="451302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62CE31A-64F2-4108-BF18-46B17CE6D402}"/>
              </a:ext>
            </a:extLst>
          </p:cNvPr>
          <p:cNvGrpSpPr/>
          <p:nvPr/>
        </p:nvGrpSpPr>
        <p:grpSpPr>
          <a:xfrm>
            <a:off x="4637460" y="3562295"/>
            <a:ext cx="3438391" cy="702208"/>
            <a:chOff x="6646631" y="5472586"/>
            <a:chExt cx="1753382" cy="53356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F620A42-153F-4D31-9680-7D3735142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46631" y="5472586"/>
              <a:ext cx="448737" cy="53356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8AB2D1-E2DF-44C4-B612-8023A0E9954E}"/>
                </a:ext>
              </a:extLst>
            </p:cNvPr>
            <p:cNvSpPr txBox="1"/>
            <p:nvPr/>
          </p:nvSpPr>
          <p:spPr>
            <a:xfrm>
              <a:off x="6935774" y="5598709"/>
              <a:ext cx="1464239" cy="262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GB" sz="1500" dirty="0"/>
                <a:t>sqldbawith</a:t>
              </a:r>
              <a:r>
                <a:rPr lang="en-GB" sz="1500" dirty="0">
                  <a:solidFill>
                    <a:srgbClr val="FF0000"/>
                  </a:solidFill>
                </a:rPr>
                <a:t>A</a:t>
              </a:r>
              <a:r>
                <a:rPr lang="en-GB" sz="1500" dirty="0"/>
                <a:t>beard.com</a:t>
              </a:r>
              <a:endParaRPr lang="en-US" sz="15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D1E124B-7354-4E15-978F-95DE84BAE0CF}"/>
              </a:ext>
            </a:extLst>
          </p:cNvPr>
          <p:cNvSpPr txBox="1"/>
          <p:nvPr/>
        </p:nvSpPr>
        <p:spPr>
          <a:xfrm>
            <a:off x="1343472" y="5094321"/>
            <a:ext cx="30142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1500" dirty="0"/>
              <a:t>mrrobsewell@outlook.com</a:t>
            </a:r>
            <a:endParaRPr lang="en-US" sz="1500" dirty="0"/>
          </a:p>
        </p:txBody>
      </p:sp>
      <p:pic>
        <p:nvPicPr>
          <p:cNvPr id="1026" name="Picture 2" descr="https://encrypted-tbn0.gstatic.com/images?q=tbn:ANd9GcR_obGyBUe2x2bZhqVCSYxAnZdSu0aU86aCSQa_r4EmNrmah7EuNJgLkQ">
            <a:extLst>
              <a:ext uri="{FF2B5EF4-FFF2-40B4-BE49-F238E27FC236}">
                <a16:creationId xmlns:a16="http://schemas.microsoft.com/office/drawing/2014/main" id="{FC777C3D-4ACF-4CEE-869E-943258C3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88" y="4978953"/>
            <a:ext cx="644221" cy="64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0C46F-1848-49CA-BD84-C8E3FBD4BA5A}"/>
              </a:ext>
            </a:extLst>
          </p:cNvPr>
          <p:cNvSpPr txBox="1"/>
          <p:nvPr/>
        </p:nvSpPr>
        <p:spPr>
          <a:xfrm>
            <a:off x="9143294" y="5024423"/>
            <a:ext cx="237688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RobSewell.info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921B0-BFE5-4F3E-9A00-C6B01D7C5E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2224" y="4941307"/>
            <a:ext cx="681867" cy="681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ED583D-72F3-44C7-A373-2148554C28C6}"/>
              </a:ext>
            </a:extLst>
          </p:cNvPr>
          <p:cNvSpPr txBox="1"/>
          <p:nvPr/>
        </p:nvSpPr>
        <p:spPr>
          <a:xfrm rot="19979224">
            <a:off x="91277" y="630006"/>
            <a:ext cx="2863064" cy="78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95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Quick Poll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CFFD2F9-3AAC-469E-92A6-691528D5EB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502" y="22662"/>
            <a:ext cx="1275692" cy="127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5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F8AE84-390D-47AF-B504-8BACA7A53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562748"/>
            <a:ext cx="10585176" cy="594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01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983777" y="345750"/>
            <a:ext cx="4752528" cy="85723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rgbClr val="19405F"/>
                </a:solidFill>
                <a:latin typeface="Source Sans Pro Light"/>
                <a:ea typeface="+mj-ea"/>
                <a:cs typeface="Source Sans Pro Light"/>
              </a:defRPr>
            </a:lvl1pPr>
          </a:lstStyle>
          <a:p>
            <a:r>
              <a:rPr lang="en-US" sz="4951" b="1" i="1" dirty="0">
                <a:solidFill>
                  <a:schemeClr val="accent1"/>
                </a:solidFill>
                <a:latin typeface="AppleStorm" panose="02000603000000000000" pitchFamily="50" charset="0"/>
                <a:cs typeface="+mj-cs"/>
              </a:rPr>
              <a:t>What is Pester?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95400" y="1202987"/>
            <a:ext cx="7488832" cy="339442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30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2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Test Runner for PowerShell </a:t>
            </a:r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 Unit Testing Framework</a:t>
            </a:r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An Infrastructure Testing Framework</a:t>
            </a:r>
            <a:endParaRPr lang="en-US" sz="3600" dirty="0"/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https://github.com/pester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517B54-5E4E-4370-B221-78FD0F5A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192" y="2607463"/>
            <a:ext cx="4183282" cy="164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656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95400" y="1124745"/>
            <a:ext cx="11161240" cy="539963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Pester Tests for one SQL instance is easy once you “get” Pester</a:t>
            </a:r>
          </a:p>
          <a:p>
            <a:pPr marL="0" indent="0">
              <a:lnSpc>
                <a:spcPct val="120000"/>
              </a:lnSpc>
              <a:buNone/>
            </a:pPr>
            <a:endParaRPr lang="en-US" sz="36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 lvl="2"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7908" y="333622"/>
            <a:ext cx="1872208" cy="612956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Pester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FB307-2A6A-41A1-9314-7ADDA5E6A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16" y="3501008"/>
            <a:ext cx="10393469" cy="18314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582DC6-893A-4B0C-81DE-E35E57737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6800" y="3645024"/>
            <a:ext cx="5255553" cy="89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9E3DE0-FCCC-4A00-A78F-2E260ABEB356}"/>
              </a:ext>
            </a:extLst>
          </p:cNvPr>
          <p:cNvSpPr/>
          <p:nvPr/>
        </p:nvSpPr>
        <p:spPr>
          <a:xfrm>
            <a:off x="13008768" y="1196752"/>
            <a:ext cx="6096000" cy="73904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slightly different Pester Tests for slightly different instances is copy and paste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390615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7908" y="333622"/>
            <a:ext cx="1872208" cy="612956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Pester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582DC6-893A-4B0C-81DE-E35E57737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3401692"/>
            <a:ext cx="10364096" cy="17554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9E3DE0-FCCC-4A00-A78F-2E260ABEB356}"/>
              </a:ext>
            </a:extLst>
          </p:cNvPr>
          <p:cNvSpPr/>
          <p:nvPr/>
        </p:nvSpPr>
        <p:spPr>
          <a:xfrm>
            <a:off x="911424" y="1484784"/>
            <a:ext cx="10513168" cy="1385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slightly different Pester Tests for slightly different instances is copy and paste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695197-2D9C-477A-BAC7-5B348D163F4D}"/>
              </a:ext>
            </a:extLst>
          </p:cNvPr>
          <p:cNvSpPr/>
          <p:nvPr/>
        </p:nvSpPr>
        <p:spPr>
          <a:xfrm>
            <a:off x="929730" y="5373216"/>
            <a:ext cx="10513168" cy="511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It is possible to parameterize Pester tests (but not so easy to say!)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13440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3723E6-9421-45DB-ABE0-5919BBB9E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519" y="1914426"/>
            <a:ext cx="1751290" cy="2767892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CA3567D2-BF36-4D82-84A5-52DA0D96D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356" y="3075673"/>
            <a:ext cx="5795995" cy="706657"/>
          </a:xfrm>
        </p:spPr>
        <p:txBody>
          <a:bodyPr/>
          <a:lstStyle/>
          <a:p>
            <a:r>
              <a:rPr lang="en-US" sz="495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Challenges &amp; Goals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8432322"/>
      </p:ext>
    </p:extLst>
  </p:cSld>
  <p:clrMapOvr>
    <a:masterClrMapping/>
  </p:clrMapOvr>
  <p:transition spd="slow">
    <p:cover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111cbac4-41aa-4ff5-a5e7-7c80fdc7a1fb&quot;,&quot;TimeStamp&quot;:&quot;2018-04-22T20:53:48.1958269+01:00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a1f32860-6fe7-4a76-8c4d-d0c27d247250&quot;,&quot;TimeStamp&quot;:&quot;2018-04-22T20:53:48.1958269+01:00&quot;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41ca9f8-a388-4c37-9ae7-bb3980008f1c&quot;,&quot;TimeStamp&quot;:&quot;2018-04-22T20:53:48.1958269+01:00&quot;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355c78a-38b1-448d-a783-e8253ab0c306&quot;,&quot;TimeStamp&quot;:&quot;2018-04-22T20:53:48.1958269+01:00&quot;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111cbac4-41aa-4ff5-a5e7-7c80fdc7a1fb&quot;,&quot;TimeStamp&quot;:&quot;2018-04-22T20:53:48.1958269+01:00&quot;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7710b3b7-f450-40f6-b8e3-54ece149b0b5&quot;,&quot;TimeStamp&quot;:&quot;2018-04-22T20:53:48.1948258+01:00&quot;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564</TotalTime>
  <Words>869</Words>
  <Application>Microsoft Office PowerPoint</Application>
  <PresentationFormat>Widescreen</PresentationFormat>
  <Paragraphs>241</Paragraphs>
  <Slides>43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64" baseType="lpstr">
      <vt:lpstr>AppleStorm</vt:lpstr>
      <vt:lpstr>-apple-system</vt:lpstr>
      <vt:lpstr>Arial</vt:lpstr>
      <vt:lpstr>Calibri</vt:lpstr>
      <vt:lpstr>Calibri Light</vt:lpstr>
      <vt:lpstr>Consolas</vt:lpstr>
      <vt:lpstr>Corbel</vt:lpstr>
      <vt:lpstr>Gotham Book</vt:lpstr>
      <vt:lpstr>Gotham Light</vt:lpstr>
      <vt:lpstr>Gotham Medium</vt:lpstr>
      <vt:lpstr>Lucida Console</vt:lpstr>
      <vt:lpstr>Proxima Nova Light</vt:lpstr>
      <vt:lpstr>Roboto Black</vt:lpstr>
      <vt:lpstr>Roboto Condensed</vt:lpstr>
      <vt:lpstr>Segoe UI</vt:lpstr>
      <vt:lpstr>Segoe UI Light</vt:lpstr>
      <vt:lpstr>Segoe UI Semilight</vt:lpstr>
      <vt:lpstr>Source Sans Pro</vt:lpstr>
      <vt:lpstr>Source Sans Pro Light</vt:lpstr>
      <vt:lpstr>Ubuntu Mono</vt:lpstr>
      <vt:lpstr>Chalkboard 16x9</vt:lpstr>
      <vt:lpstr>PowerPoint Presentation</vt:lpstr>
      <vt:lpstr>Speaker Questionnaire</vt:lpstr>
      <vt:lpstr>Contact Me</vt:lpstr>
      <vt:lpstr>PowerPoint Presentation</vt:lpstr>
      <vt:lpstr>PowerPoint Presentation</vt:lpstr>
      <vt:lpstr>PowerPoint Presentation</vt:lpstr>
      <vt:lpstr>Pester</vt:lpstr>
      <vt:lpstr>Pester</vt:lpstr>
      <vt:lpstr>Challenges &amp; Goals</vt:lpstr>
      <vt:lpstr>Consider Your SQL Environment</vt:lpstr>
      <vt:lpstr>Consider Your SQL Environment</vt:lpstr>
      <vt:lpstr>Consider Your SQL Environment</vt:lpstr>
      <vt:lpstr>Consider Your SQL Environment</vt:lpstr>
      <vt:lpstr>Consider Your SQL Environment</vt:lpstr>
      <vt:lpstr>Consider Your SQL Environment</vt:lpstr>
      <vt:lpstr>PowerPoint Presentation</vt:lpstr>
      <vt:lpstr>Challenge - Output</vt:lpstr>
      <vt:lpstr>Challenge - Output</vt:lpstr>
      <vt:lpstr>Challenge - Output</vt:lpstr>
      <vt:lpstr>Our Goal</vt:lpstr>
      <vt:lpstr>System Requirements</vt:lpstr>
      <vt:lpstr>Installation is easy</vt:lpstr>
      <vt:lpstr>Need an offline install?</vt:lpstr>
      <vt:lpstr>What Checks Are Available? Use Get-DbcCheck </vt:lpstr>
      <vt:lpstr>What Checks Are Available? Use Get-DbcCheck </vt:lpstr>
      <vt:lpstr>What Checks Are Available? Use Get-DbcCheck </vt:lpstr>
      <vt:lpstr>What Configs Are Available? Use Get-DbcConfig</vt:lpstr>
      <vt:lpstr>What Configs Are Available? Use Get-DbcConfig</vt:lpstr>
      <vt:lpstr>What Configs Are Available? Use Get-DbcConfig</vt:lpstr>
      <vt:lpstr>How Do I Run A Check?</vt:lpstr>
      <vt:lpstr>Invoke-DbcCheck – Run A Check</vt:lpstr>
      <vt:lpstr>Configurations?</vt:lpstr>
      <vt:lpstr>Configurations?</vt:lpstr>
      <vt:lpstr>Configurations?</vt:lpstr>
      <vt:lpstr>Configurations?</vt:lpstr>
      <vt:lpstr>Export-DbcConfig/Import-DbcConfig</vt:lpstr>
      <vt:lpstr>Start-DbcPowerBi</vt:lpstr>
      <vt:lpstr>Start-DbcPowerBi</vt:lpstr>
      <vt:lpstr>Got your own Checks?</vt:lpstr>
      <vt:lpstr>PowerPoint Presentation</vt:lpstr>
      <vt:lpstr>Questions?</vt:lpstr>
      <vt:lpstr>PowerPoint Presentation</vt:lpstr>
      <vt:lpstr>Contact 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Rob Sewell</dc:creator>
  <cp:lastModifiedBy>Rob Sewell</cp:lastModifiedBy>
  <cp:revision>2</cp:revision>
  <dcterms:created xsi:type="dcterms:W3CDTF">2018-05-10T09:04:51Z</dcterms:created>
  <dcterms:modified xsi:type="dcterms:W3CDTF">2018-10-12T09:24:25Z</dcterms:modified>
</cp:coreProperties>
</file>